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06" r:id="rId2"/>
    <p:sldId id="305" r:id="rId3"/>
    <p:sldId id="374" r:id="rId4"/>
    <p:sldId id="375" r:id="rId5"/>
    <p:sldId id="327" r:id="rId6"/>
    <p:sldId id="328" r:id="rId7"/>
    <p:sldId id="309" r:id="rId8"/>
    <p:sldId id="310" r:id="rId9"/>
    <p:sldId id="355" r:id="rId10"/>
    <p:sldId id="356" r:id="rId11"/>
    <p:sldId id="360" r:id="rId12"/>
    <p:sldId id="346" r:id="rId13"/>
    <p:sldId id="369" r:id="rId14"/>
    <p:sldId id="368" r:id="rId15"/>
    <p:sldId id="367" r:id="rId16"/>
    <p:sldId id="378" r:id="rId17"/>
    <p:sldId id="377" r:id="rId18"/>
    <p:sldId id="373" r:id="rId19"/>
    <p:sldId id="363" r:id="rId20"/>
    <p:sldId id="376" r:id="rId21"/>
    <p:sldId id="372" r:id="rId22"/>
    <p:sldId id="337" r:id="rId23"/>
    <p:sldId id="340" r:id="rId24"/>
    <p:sldId id="350" r:id="rId25"/>
    <p:sldId id="316" r:id="rId26"/>
    <p:sldId id="317" r:id="rId27"/>
    <p:sldId id="331" r:id="rId28"/>
    <p:sldId id="320" r:id="rId29"/>
    <p:sldId id="322" r:id="rId30"/>
    <p:sldId id="323" r:id="rId31"/>
    <p:sldId id="32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600"/>
    <a:srgbClr val="20BE01"/>
    <a:srgbClr val="1EB301"/>
    <a:srgbClr val="449934"/>
    <a:srgbClr val="F2F2F2"/>
    <a:srgbClr val="70AD47"/>
    <a:srgbClr val="FBBD00"/>
    <a:srgbClr val="E97C30"/>
    <a:srgbClr val="6EAB46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C7676-B55A-4216-8327-14A5FB5B2A39}" v="65" dt="2022-03-07T12:05:23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성준(2017150001)" userId="9449d676-5663-45d2-8719-84365b81d70e" providerId="ADAL" clId="{114183C5-CBE0-46CE-B86C-4852D8673C05}"/>
    <pc:docChg chg="undo custSel addSld delSld modSld sldOrd addMainMaster delMainMaster modMainMaster">
      <pc:chgData name="강성준(2017150001)" userId="9449d676-5663-45d2-8719-84365b81d70e" providerId="ADAL" clId="{114183C5-CBE0-46CE-B86C-4852D8673C05}" dt="2021-12-30T10:05:41.537" v="3804" actId="1076"/>
      <pc:docMkLst>
        <pc:docMk/>
      </pc:docMkLst>
      <pc:sldChg chg="addSp delSp modSp del mod">
        <pc:chgData name="강성준(2017150001)" userId="9449d676-5663-45d2-8719-84365b81d70e" providerId="ADAL" clId="{114183C5-CBE0-46CE-B86C-4852D8673C05}" dt="2021-12-21T06:24:04.011" v="2509" actId="47"/>
        <pc:sldMkLst>
          <pc:docMk/>
          <pc:sldMk cId="2187038185" sldId="256"/>
        </pc:sldMkLst>
        <pc:spChg chg="mod">
          <ac:chgData name="강성준(2017150001)" userId="9449d676-5663-45d2-8719-84365b81d70e" providerId="ADAL" clId="{114183C5-CBE0-46CE-B86C-4852D8673C05}" dt="2021-12-20T05:45:30.254" v="303" actId="207"/>
          <ac:spMkLst>
            <pc:docMk/>
            <pc:sldMk cId="2187038185" sldId="256"/>
            <ac:spMk id="13" creationId="{0E23A126-52D5-4FB1-8962-EE779F3D77BF}"/>
          </ac:spMkLst>
        </pc:spChg>
        <pc:spChg chg="del mod">
          <ac:chgData name="강성준(2017150001)" userId="9449d676-5663-45d2-8719-84365b81d70e" providerId="ADAL" clId="{114183C5-CBE0-46CE-B86C-4852D8673C05}" dt="2021-12-20T05:28:30.592" v="8" actId="478"/>
          <ac:spMkLst>
            <pc:docMk/>
            <pc:sldMk cId="2187038185" sldId="256"/>
            <ac:spMk id="43" creationId="{03A2DA75-A769-4B9B-9F15-260BC4794455}"/>
          </ac:spMkLst>
        </pc:spChg>
        <pc:spChg chg="mod">
          <ac:chgData name="강성준(2017150001)" userId="9449d676-5663-45d2-8719-84365b81d70e" providerId="ADAL" clId="{114183C5-CBE0-46CE-B86C-4852D8673C05}" dt="2021-12-20T05:29:41.789" v="18" actId="1076"/>
          <ac:spMkLst>
            <pc:docMk/>
            <pc:sldMk cId="2187038185" sldId="256"/>
            <ac:spMk id="60" creationId="{157D5953-DCB6-4603-B92B-72C016ACE351}"/>
          </ac:spMkLst>
        </pc:spChg>
        <pc:picChg chg="add del mod">
          <ac:chgData name="강성준(2017150001)" userId="9449d676-5663-45d2-8719-84365b81d70e" providerId="ADAL" clId="{114183C5-CBE0-46CE-B86C-4852D8673C05}" dt="2021-12-20T05:25:58.151" v="4" actId="478"/>
          <ac:picMkLst>
            <pc:docMk/>
            <pc:sldMk cId="2187038185" sldId="256"/>
            <ac:picMk id="3" creationId="{8333951B-0B88-4E8B-B5B0-54483BCD2D43}"/>
          </ac:picMkLst>
        </pc:picChg>
        <pc:picChg chg="add del mod">
          <ac:chgData name="강성준(2017150001)" userId="9449d676-5663-45d2-8719-84365b81d70e" providerId="ADAL" clId="{114183C5-CBE0-46CE-B86C-4852D8673C05}" dt="2021-12-20T05:29:35.844" v="16" actId="478"/>
          <ac:picMkLst>
            <pc:docMk/>
            <pc:sldMk cId="2187038185" sldId="256"/>
            <ac:picMk id="5" creationId="{6C014F11-EE8B-4A88-BB7D-7C774C2EE591}"/>
          </ac:picMkLst>
        </pc:picChg>
        <pc:picChg chg="add del mod">
          <ac:chgData name="강성준(2017150001)" userId="9449d676-5663-45d2-8719-84365b81d70e" providerId="ADAL" clId="{114183C5-CBE0-46CE-B86C-4852D8673C05}" dt="2021-12-21T06:24:02.266" v="2508" actId="478"/>
          <ac:picMkLst>
            <pc:docMk/>
            <pc:sldMk cId="2187038185" sldId="256"/>
            <ac:picMk id="7" creationId="{BFAE9AF9-4B3C-4F9A-BF5F-E26F705C94E8}"/>
          </ac:picMkLst>
        </pc:picChg>
        <pc:picChg chg="add del">
          <ac:chgData name="강성준(2017150001)" userId="9449d676-5663-45d2-8719-84365b81d70e" providerId="ADAL" clId="{114183C5-CBE0-46CE-B86C-4852D8673C05}" dt="2021-12-20T06:15:20.706" v="826" actId="478"/>
          <ac:picMkLst>
            <pc:docMk/>
            <pc:sldMk cId="2187038185" sldId="256"/>
            <ac:picMk id="10" creationId="{DBC5C6CA-FF60-4C26-AE5C-35578300B6E5}"/>
          </ac:picMkLst>
        </pc:picChg>
        <pc:picChg chg="add mod ord">
          <ac:chgData name="강성준(2017150001)" userId="9449d676-5663-45d2-8719-84365b81d70e" providerId="ADAL" clId="{114183C5-CBE0-46CE-B86C-4852D8673C05}" dt="2021-12-20T08:10:59.482" v="2501" actId="1076"/>
          <ac:picMkLst>
            <pc:docMk/>
            <pc:sldMk cId="2187038185" sldId="256"/>
            <ac:picMk id="12" creationId="{6A398A4D-4CF2-4605-B5E9-63F095203329}"/>
          </ac:picMkLst>
        </pc:picChg>
        <pc:picChg chg="add del mod">
          <ac:chgData name="강성준(2017150001)" userId="9449d676-5663-45d2-8719-84365b81d70e" providerId="ADAL" clId="{114183C5-CBE0-46CE-B86C-4852D8673C05}" dt="2021-12-20T06:16:23.997" v="841" actId="478"/>
          <ac:picMkLst>
            <pc:docMk/>
            <pc:sldMk cId="2187038185" sldId="256"/>
            <ac:picMk id="16" creationId="{E2A5B015-05D0-4361-A7DF-9C25120825B0}"/>
          </ac:picMkLst>
        </pc:picChg>
        <pc:picChg chg="add del mod">
          <ac:chgData name="강성준(2017150001)" userId="9449d676-5663-45d2-8719-84365b81d70e" providerId="ADAL" clId="{114183C5-CBE0-46CE-B86C-4852D8673C05}" dt="2021-12-20T06:15:36.079" v="832" actId="478"/>
          <ac:picMkLst>
            <pc:docMk/>
            <pc:sldMk cId="2187038185" sldId="256"/>
            <ac:picMk id="25" creationId="{28E0E8EE-D530-497F-9DDB-2E4B708A557B}"/>
          </ac:picMkLst>
        </pc:picChg>
        <pc:picChg chg="add mod">
          <ac:chgData name="강성준(2017150001)" userId="9449d676-5663-45d2-8719-84365b81d70e" providerId="ADAL" clId="{114183C5-CBE0-46CE-B86C-4852D8673C05}" dt="2021-12-20T05:45:10.405" v="279" actId="167"/>
          <ac:picMkLst>
            <pc:docMk/>
            <pc:sldMk cId="2187038185" sldId="256"/>
            <ac:picMk id="2050" creationId="{C13665C1-F2C4-46D5-AAEC-E23BD8A1796F}"/>
          </ac:picMkLst>
        </pc:picChg>
        <pc:picChg chg="add del mod">
          <ac:chgData name="강성준(2017150001)" userId="9449d676-5663-45d2-8719-84365b81d70e" providerId="ADAL" clId="{114183C5-CBE0-46CE-B86C-4852D8673C05}" dt="2021-12-20T05:46:14.430" v="318" actId="478"/>
          <ac:picMkLst>
            <pc:docMk/>
            <pc:sldMk cId="2187038185" sldId="256"/>
            <ac:picMk id="2052" creationId="{65EB0CB8-0E5B-46D0-91F8-8845BE0DE00C}"/>
          </ac:picMkLst>
        </pc:picChg>
      </pc:sldChg>
      <pc:sldChg chg="del">
        <pc:chgData name="강성준(2017150001)" userId="9449d676-5663-45d2-8719-84365b81d70e" providerId="ADAL" clId="{114183C5-CBE0-46CE-B86C-4852D8673C05}" dt="2021-12-30T09:09:57.305" v="2924" actId="47"/>
        <pc:sldMkLst>
          <pc:docMk/>
          <pc:sldMk cId="2282963200" sldId="297"/>
        </pc:sldMkLst>
      </pc:sldChg>
      <pc:sldChg chg="addSp delSp modSp mod ord modTransition delAnim modAnim">
        <pc:chgData name="강성준(2017150001)" userId="9449d676-5663-45d2-8719-84365b81d70e" providerId="ADAL" clId="{114183C5-CBE0-46CE-B86C-4852D8673C05}" dt="2021-12-30T10:05:41.537" v="3804" actId="1076"/>
        <pc:sldMkLst>
          <pc:docMk/>
          <pc:sldMk cId="3431410239" sldId="303"/>
        </pc:sldMkLst>
        <pc:spChg chg="add del mod">
          <ac:chgData name="강성준(2017150001)" userId="9449d676-5663-45d2-8719-84365b81d70e" providerId="ADAL" clId="{114183C5-CBE0-46CE-B86C-4852D8673C05}" dt="2021-12-20T06:22:28.482" v="936" actId="478"/>
          <ac:spMkLst>
            <pc:docMk/>
            <pc:sldMk cId="3431410239" sldId="303"/>
            <ac:spMk id="4" creationId="{157743DA-5073-49D7-BD6E-355B07618104}"/>
          </ac:spMkLst>
        </pc:spChg>
        <pc:spChg chg="add del mod">
          <ac:chgData name="강성준(2017150001)" userId="9449d676-5663-45d2-8719-84365b81d70e" providerId="ADAL" clId="{114183C5-CBE0-46CE-B86C-4852D8673C05}" dt="2021-12-20T06:24:47.295" v="954"/>
          <ac:spMkLst>
            <pc:docMk/>
            <pc:sldMk cId="3431410239" sldId="303"/>
            <ac:spMk id="7" creationId="{F8925191-7013-41FA-A87C-1ED33533F192}"/>
          </ac:spMkLst>
        </pc:spChg>
        <pc:spChg chg="add mod">
          <ac:chgData name="강성준(2017150001)" userId="9449d676-5663-45d2-8719-84365b81d70e" providerId="ADAL" clId="{114183C5-CBE0-46CE-B86C-4852D8673C05}" dt="2021-12-30T10:05:41.537" v="3804" actId="1076"/>
          <ac:spMkLst>
            <pc:docMk/>
            <pc:sldMk cId="3431410239" sldId="303"/>
            <ac:spMk id="8" creationId="{BA712500-D697-41E2-9947-9642E363949D}"/>
          </ac:spMkLst>
        </pc:spChg>
        <pc:spChg chg="del">
          <ac:chgData name="강성준(2017150001)" userId="9449d676-5663-45d2-8719-84365b81d70e" providerId="ADAL" clId="{114183C5-CBE0-46CE-B86C-4852D8673C05}" dt="2021-12-30T09:50:27.606" v="3679" actId="478"/>
          <ac:spMkLst>
            <pc:docMk/>
            <pc:sldMk cId="3431410239" sldId="303"/>
            <ac:spMk id="45" creationId="{8C7587BC-5BD5-4EEF-AC0F-A94ACDBC5EE8}"/>
          </ac:spMkLst>
        </pc:spChg>
        <pc:spChg chg="add mod">
          <ac:chgData name="강성준(2017150001)" userId="9449d676-5663-45d2-8719-84365b81d70e" providerId="ADAL" clId="{114183C5-CBE0-46CE-B86C-4852D8673C05}" dt="2021-12-30T10:04:57.847" v="3793" actId="164"/>
          <ac:spMkLst>
            <pc:docMk/>
            <pc:sldMk cId="3431410239" sldId="303"/>
            <ac:spMk id="62" creationId="{AFC461E5-CEFF-4B63-9CD8-AF994802BEDF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73" creationId="{E7196A1A-F41D-47B4-9552-F0FC21C8D8AC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74" creationId="{4AA67995-E215-40F7-A6EF-ECBFC5D4D0A3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75" creationId="{D6B05F26-F836-4671-AF65-93C71E48FF30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76" creationId="{DDF4C77F-42BC-4BEE-BB12-50D487C40377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77" creationId="{3825D93E-75A2-4D52-BEB7-6CBF37324335}"/>
          </ac:spMkLst>
        </pc:spChg>
        <pc:spChg chg="mod">
          <ac:chgData name="강성준(2017150001)" userId="9449d676-5663-45d2-8719-84365b81d70e" providerId="ADAL" clId="{114183C5-CBE0-46CE-B86C-4852D8673C05}" dt="2021-12-20T06:19:24.499" v="912" actId="1076"/>
          <ac:spMkLst>
            <pc:docMk/>
            <pc:sldMk cId="3431410239" sldId="303"/>
            <ac:spMk id="91" creationId="{A6B223E5-0D27-4BA9-8711-208956FCA473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105" creationId="{C80AD188-40BC-4E21-AF1D-8E144DDA1487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124" creationId="{6605B467-B35D-40B5-8A61-96DA71A5B7E9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125" creationId="{0BD2B765-C7F8-4D52-A47B-B0D3552B30D2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128" creationId="{175AE5FB-DE64-4A68-8218-A7243E7C986C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129" creationId="{63AA8A9F-EEBA-4C87-BA3F-881FA4274407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133" creationId="{5CC442F7-1C64-455D-AE2C-CA9A0E3B6A35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134" creationId="{1F96F1CA-71FF-4386-8883-AF3849AF8E9C}"/>
          </ac:spMkLst>
        </pc:spChg>
        <pc:spChg chg="del">
          <ac:chgData name="강성준(2017150001)" userId="9449d676-5663-45d2-8719-84365b81d70e" providerId="ADAL" clId="{114183C5-CBE0-46CE-B86C-4852D8673C05}" dt="2021-12-20T06:20:17.915" v="921" actId="478"/>
          <ac:spMkLst>
            <pc:docMk/>
            <pc:sldMk cId="3431410239" sldId="303"/>
            <ac:spMk id="145" creationId="{B385884E-9353-42FB-A61B-8E8B31F807B7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146" creationId="{072C7585-06C6-4CEA-AB7E-B926E6538EE2}"/>
          </ac:spMkLst>
        </pc:spChg>
        <pc:spChg chg="del">
          <ac:chgData name="강성준(2017150001)" userId="9449d676-5663-45d2-8719-84365b81d70e" providerId="ADAL" clId="{114183C5-CBE0-46CE-B86C-4852D8673C05}" dt="2021-12-20T06:20:18.602" v="922" actId="478"/>
          <ac:spMkLst>
            <pc:docMk/>
            <pc:sldMk cId="3431410239" sldId="303"/>
            <ac:spMk id="153" creationId="{86ED106E-E197-47CE-A8DE-8179354A11BB}"/>
          </ac:spMkLst>
        </pc:spChg>
        <pc:spChg chg="del">
          <ac:chgData name="강성준(2017150001)" userId="9449d676-5663-45d2-8719-84365b81d70e" providerId="ADAL" clId="{114183C5-CBE0-46CE-B86C-4852D8673C05}" dt="2021-12-20T06:20:16.203" v="920" actId="478"/>
          <ac:spMkLst>
            <pc:docMk/>
            <pc:sldMk cId="3431410239" sldId="303"/>
            <ac:spMk id="154" creationId="{C0F967D2-A204-4EC8-AD7C-01931AA1F2C8}"/>
          </ac:spMkLst>
        </pc:spChg>
        <pc:grpChg chg="add mod">
          <ac:chgData name="강성준(2017150001)" userId="9449d676-5663-45d2-8719-84365b81d70e" providerId="ADAL" clId="{114183C5-CBE0-46CE-B86C-4852D8673C05}" dt="2021-12-30T10:04:53.989" v="3792" actId="1076"/>
          <ac:grpSpMkLst>
            <pc:docMk/>
            <pc:sldMk cId="3431410239" sldId="303"/>
            <ac:grpSpMk id="2" creationId="{D8B6A1D2-E97E-4CC1-9461-B9DDF6B531EF}"/>
          </ac:grpSpMkLst>
        </pc:grpChg>
        <pc:grpChg chg="add mod">
          <ac:chgData name="강성준(2017150001)" userId="9449d676-5663-45d2-8719-84365b81d70e" providerId="ADAL" clId="{114183C5-CBE0-46CE-B86C-4852D8673C05}" dt="2021-12-30T10:04:59.362" v="3794" actId="1076"/>
          <ac:grpSpMkLst>
            <pc:docMk/>
            <pc:sldMk cId="3431410239" sldId="303"/>
            <ac:grpSpMk id="4" creationId="{E33E4CD0-9148-49C3-A6A5-80376E7A17F0}"/>
          </ac:grpSpMkLst>
        </pc:grpChg>
        <pc:grpChg chg="del">
          <ac:chgData name="강성준(2017150001)" userId="9449d676-5663-45d2-8719-84365b81d70e" providerId="ADAL" clId="{114183C5-CBE0-46CE-B86C-4852D8673C05}" dt="2021-12-20T06:20:16.203" v="920" actId="478"/>
          <ac:grpSpMkLst>
            <pc:docMk/>
            <pc:sldMk cId="3431410239" sldId="303"/>
            <ac:grpSpMk id="78" creationId="{FFDF1278-9EF3-4146-9FC5-2BCF8F9F1BD8}"/>
          </ac:grpSpMkLst>
        </pc:grpChg>
        <pc:grpChg chg="del">
          <ac:chgData name="강성준(2017150001)" userId="9449d676-5663-45d2-8719-84365b81d70e" providerId="ADAL" clId="{114183C5-CBE0-46CE-B86C-4852D8673C05}" dt="2021-12-20T06:20:16.203" v="920" actId="478"/>
          <ac:grpSpMkLst>
            <pc:docMk/>
            <pc:sldMk cId="3431410239" sldId="303"/>
            <ac:grpSpMk id="84" creationId="{48AF49C5-91B3-4557-BF36-846A94087103}"/>
          </ac:grpSpMkLst>
        </pc:grpChg>
        <pc:grpChg chg="del">
          <ac:chgData name="강성준(2017150001)" userId="9449d676-5663-45d2-8719-84365b81d70e" providerId="ADAL" clId="{114183C5-CBE0-46CE-B86C-4852D8673C05}" dt="2021-12-20T06:20:16.203" v="920" actId="478"/>
          <ac:grpSpMkLst>
            <pc:docMk/>
            <pc:sldMk cId="3431410239" sldId="303"/>
            <ac:grpSpMk id="90" creationId="{60547D28-75F5-48F1-87E3-D73440D49772}"/>
          </ac:grpSpMkLst>
        </pc:grpChg>
        <pc:grpChg chg="add del">
          <ac:chgData name="강성준(2017150001)" userId="9449d676-5663-45d2-8719-84365b81d70e" providerId="ADAL" clId="{114183C5-CBE0-46CE-B86C-4852D8673C05}" dt="2021-12-20T06:20:16.203" v="920" actId="478"/>
          <ac:grpSpMkLst>
            <pc:docMk/>
            <pc:sldMk cId="3431410239" sldId="303"/>
            <ac:grpSpMk id="101" creationId="{2DC3F86F-89E1-4441-BAFC-1D6BE277127F}"/>
          </ac:grpSpMkLst>
        </pc:grpChg>
        <pc:grpChg chg="del">
          <ac:chgData name="강성준(2017150001)" userId="9449d676-5663-45d2-8719-84365b81d70e" providerId="ADAL" clId="{114183C5-CBE0-46CE-B86C-4852D8673C05}" dt="2021-12-20T06:20:16.203" v="920" actId="478"/>
          <ac:grpSpMkLst>
            <pc:docMk/>
            <pc:sldMk cId="3431410239" sldId="303"/>
            <ac:grpSpMk id="108" creationId="{3CAAAEDC-ACCA-41B3-A405-8C814F7FC524}"/>
          </ac:grpSpMkLst>
        </pc:grpChg>
        <pc:picChg chg="add mod">
          <ac:chgData name="강성준(2017150001)" userId="9449d676-5663-45d2-8719-84365b81d70e" providerId="ADAL" clId="{114183C5-CBE0-46CE-B86C-4852D8673C05}" dt="2021-12-30T10:04:45.681" v="3790" actId="164"/>
          <ac:picMkLst>
            <pc:docMk/>
            <pc:sldMk cId="3431410239" sldId="303"/>
            <ac:picMk id="3" creationId="{8FA2CC89-C9AD-4554-84A6-E2002B4EA644}"/>
          </ac:picMkLst>
        </pc:picChg>
        <pc:picChg chg="add mod">
          <ac:chgData name="강성준(2017150001)" userId="9449d676-5663-45d2-8719-84365b81d70e" providerId="ADAL" clId="{114183C5-CBE0-46CE-B86C-4852D8673C05}" dt="2021-12-30T10:04:45.681" v="3790" actId="164"/>
          <ac:picMkLst>
            <pc:docMk/>
            <pc:sldMk cId="3431410239" sldId="303"/>
            <ac:picMk id="6" creationId="{01ECEE7B-9C23-40B6-BC9C-4DE79852D476}"/>
          </ac:picMkLst>
        </pc:picChg>
        <pc:picChg chg="add mod">
          <ac:chgData name="강성준(2017150001)" userId="9449d676-5663-45d2-8719-84365b81d70e" providerId="ADAL" clId="{114183C5-CBE0-46CE-B86C-4852D8673C05}" dt="2021-12-30T10:04:45.681" v="3790" actId="164"/>
          <ac:picMkLst>
            <pc:docMk/>
            <pc:sldMk cId="3431410239" sldId="303"/>
            <ac:picMk id="52" creationId="{A3536253-A98C-4AEB-BDF8-E27FFF8CED89}"/>
          </ac:picMkLst>
        </pc:picChg>
        <pc:picChg chg="add mod">
          <ac:chgData name="강성준(2017150001)" userId="9449d676-5663-45d2-8719-84365b81d70e" providerId="ADAL" clId="{114183C5-CBE0-46CE-B86C-4852D8673C05}" dt="2021-12-30T10:04:45.681" v="3790" actId="164"/>
          <ac:picMkLst>
            <pc:docMk/>
            <pc:sldMk cId="3431410239" sldId="303"/>
            <ac:picMk id="53" creationId="{1F1597EF-85C3-4D67-873A-ECE3BC81AB8D}"/>
          </ac:picMkLst>
        </pc:picChg>
        <pc:picChg chg="add mod">
          <ac:chgData name="강성준(2017150001)" userId="9449d676-5663-45d2-8719-84365b81d70e" providerId="ADAL" clId="{114183C5-CBE0-46CE-B86C-4852D8673C05}" dt="2021-12-30T10:04:45.681" v="3790" actId="164"/>
          <ac:picMkLst>
            <pc:docMk/>
            <pc:sldMk cId="3431410239" sldId="303"/>
            <ac:picMk id="55" creationId="{7B648301-8CE0-4178-8688-4B04C010BCD4}"/>
          </ac:picMkLst>
        </pc:picChg>
        <pc:picChg chg="add del mod">
          <ac:chgData name="강성준(2017150001)" userId="9449d676-5663-45d2-8719-84365b81d70e" providerId="ADAL" clId="{114183C5-CBE0-46CE-B86C-4852D8673C05}" dt="2021-12-20T06:24:40.223" v="950" actId="478"/>
          <ac:picMkLst>
            <pc:docMk/>
            <pc:sldMk cId="3431410239" sldId="303"/>
            <ac:picMk id="58" creationId="{934DAE7E-E31A-4EB0-94A7-0B88AE1108C6}"/>
          </ac:picMkLst>
        </pc:picChg>
        <pc:cxnChg chg="mod">
          <ac:chgData name="강성준(2017150001)" userId="9449d676-5663-45d2-8719-84365b81d70e" providerId="ADAL" clId="{114183C5-CBE0-46CE-B86C-4852D8673C05}" dt="2021-12-20T06:23:59.889" v="942" actId="1076"/>
          <ac:cxnSpMkLst>
            <pc:docMk/>
            <pc:sldMk cId="3431410239" sldId="303"/>
            <ac:cxnSpMk id="54" creationId="{732A1B43-26EE-4842-A9C7-8D8E21BBA18F}"/>
          </ac:cxnSpMkLst>
        </pc:cxnChg>
        <pc:cxnChg chg="add mod">
          <ac:chgData name="강성준(2017150001)" userId="9449d676-5663-45d2-8719-84365b81d70e" providerId="ADAL" clId="{114183C5-CBE0-46CE-B86C-4852D8673C05}" dt="2021-12-30T10:04:57.847" v="3793" actId="164"/>
          <ac:cxnSpMkLst>
            <pc:docMk/>
            <pc:sldMk cId="3431410239" sldId="303"/>
            <ac:cxnSpMk id="61" creationId="{A5FD0035-A458-4296-AFA2-CA35DC0AB583}"/>
          </ac:cxnSpMkLst>
        </pc:cxnChg>
      </pc:sldChg>
      <pc:sldChg chg="addSp delSp modSp del mod ord">
        <pc:chgData name="강성준(2017150001)" userId="9449d676-5663-45d2-8719-84365b81d70e" providerId="ADAL" clId="{114183C5-CBE0-46CE-B86C-4852D8673C05}" dt="2021-12-21T06:24:07.127" v="2510" actId="47"/>
        <pc:sldMkLst>
          <pc:docMk/>
          <pc:sldMk cId="152976888" sldId="304"/>
        </pc:sldMkLst>
        <pc:spChg chg="del">
          <ac:chgData name="강성준(2017150001)" userId="9449d676-5663-45d2-8719-84365b81d70e" providerId="ADAL" clId="{114183C5-CBE0-46CE-B86C-4852D8673C05}" dt="2021-12-20T05:33:50.355" v="21"/>
          <ac:spMkLst>
            <pc:docMk/>
            <pc:sldMk cId="152976888" sldId="304"/>
            <ac:spMk id="2" creationId="{73167FA5-B1EA-415E-B602-420819A1BF6F}"/>
          </ac:spMkLst>
        </pc:spChg>
        <pc:spChg chg="add del mod">
          <ac:chgData name="강성준(2017150001)" userId="9449d676-5663-45d2-8719-84365b81d70e" providerId="ADAL" clId="{114183C5-CBE0-46CE-B86C-4852D8673C05}" dt="2021-12-20T05:35:42.729" v="33" actId="478"/>
          <ac:spMkLst>
            <pc:docMk/>
            <pc:sldMk cId="152976888" sldId="304"/>
            <ac:spMk id="3" creationId="{66DB8A1A-29A6-4DE7-84BA-FEDCE2B56570}"/>
          </ac:spMkLst>
        </pc:spChg>
        <pc:spChg chg="add mod">
          <ac:chgData name="강성준(2017150001)" userId="9449d676-5663-45d2-8719-84365b81d70e" providerId="ADAL" clId="{114183C5-CBE0-46CE-B86C-4852D8673C05}" dt="2021-12-20T05:39:59.703" v="180" actId="164"/>
          <ac:spMkLst>
            <pc:docMk/>
            <pc:sldMk cId="152976888" sldId="304"/>
            <ac:spMk id="4" creationId="{4B1D74B5-926E-4FA0-ABDA-60A4C5935D2A}"/>
          </ac:spMkLst>
        </pc:spChg>
        <pc:spChg chg="add mod">
          <ac:chgData name="강성준(2017150001)" userId="9449d676-5663-45d2-8719-84365b81d70e" providerId="ADAL" clId="{114183C5-CBE0-46CE-B86C-4852D8673C05}" dt="2021-12-20T05:39:59.703" v="180" actId="164"/>
          <ac:spMkLst>
            <pc:docMk/>
            <pc:sldMk cId="152976888" sldId="304"/>
            <ac:spMk id="5" creationId="{958D3E2D-22FF-42A6-8912-7CED27E013A6}"/>
          </ac:spMkLst>
        </pc:spChg>
        <pc:spChg chg="add del mod">
          <ac:chgData name="강성준(2017150001)" userId="9449d676-5663-45d2-8719-84365b81d70e" providerId="ADAL" clId="{114183C5-CBE0-46CE-B86C-4852D8673C05}" dt="2021-12-20T05:38:46.755" v="160" actId="478"/>
          <ac:spMkLst>
            <pc:docMk/>
            <pc:sldMk cId="152976888" sldId="304"/>
            <ac:spMk id="6" creationId="{936F4FFA-F069-4C09-AC91-828FF5382B95}"/>
          </ac:spMkLst>
        </pc:spChg>
        <pc:spChg chg="add mod">
          <ac:chgData name="강성준(2017150001)" userId="9449d676-5663-45d2-8719-84365b81d70e" providerId="ADAL" clId="{114183C5-CBE0-46CE-B86C-4852D8673C05}" dt="2021-12-20T05:39:59.703" v="180" actId="164"/>
          <ac:spMkLst>
            <pc:docMk/>
            <pc:sldMk cId="152976888" sldId="304"/>
            <ac:spMk id="7" creationId="{1E557F95-C0D8-4ADF-AD75-D00A46C3AEE5}"/>
          </ac:spMkLst>
        </pc:spChg>
        <pc:spChg chg="add del mod">
          <ac:chgData name="강성준(2017150001)" userId="9449d676-5663-45d2-8719-84365b81d70e" providerId="ADAL" clId="{114183C5-CBE0-46CE-B86C-4852D8673C05}" dt="2021-12-20T05:39:15.236" v="168" actId="478"/>
          <ac:spMkLst>
            <pc:docMk/>
            <pc:sldMk cId="152976888" sldId="304"/>
            <ac:spMk id="8" creationId="{04F2B63B-EBFB-4178-B825-082F166B10E2}"/>
          </ac:spMkLst>
        </pc:spChg>
        <pc:spChg chg="add mod">
          <ac:chgData name="강성준(2017150001)" userId="9449d676-5663-45d2-8719-84365b81d70e" providerId="ADAL" clId="{114183C5-CBE0-46CE-B86C-4852D8673C05}" dt="2021-12-20T05:39:18.560" v="170" actId="1076"/>
          <ac:spMkLst>
            <pc:docMk/>
            <pc:sldMk cId="152976888" sldId="304"/>
            <ac:spMk id="10" creationId="{0D6D9A00-4FB7-4ED4-8C32-BCCD728ABD5F}"/>
          </ac:spMkLst>
        </pc:spChg>
        <pc:spChg chg="add mod">
          <ac:chgData name="강성준(2017150001)" userId="9449d676-5663-45d2-8719-84365b81d70e" providerId="ADAL" clId="{114183C5-CBE0-46CE-B86C-4852D8673C05}" dt="2021-12-20T05:40:19.017" v="181" actId="1076"/>
          <ac:spMkLst>
            <pc:docMk/>
            <pc:sldMk cId="152976888" sldId="304"/>
            <ac:spMk id="11" creationId="{DB43F137-84A5-4F8B-8A8D-7603B9E56E51}"/>
          </ac:spMkLst>
        </pc:spChg>
        <pc:spChg chg="add mod">
          <ac:chgData name="강성준(2017150001)" userId="9449d676-5663-45d2-8719-84365b81d70e" providerId="ADAL" clId="{114183C5-CBE0-46CE-B86C-4852D8673C05}" dt="2021-12-20T08:11:18.672" v="2502" actId="1076"/>
          <ac:spMkLst>
            <pc:docMk/>
            <pc:sldMk cId="152976888" sldId="304"/>
            <ac:spMk id="12" creationId="{20146B3D-2C3D-4632-9833-D0B2B76B8669}"/>
          </ac:spMkLst>
        </pc:spChg>
        <pc:spChg chg="add mod">
          <ac:chgData name="강성준(2017150001)" userId="9449d676-5663-45d2-8719-84365b81d70e" providerId="ADAL" clId="{114183C5-CBE0-46CE-B86C-4852D8673C05}" dt="2021-12-20T05:40:25.988" v="187" actId="20577"/>
          <ac:spMkLst>
            <pc:docMk/>
            <pc:sldMk cId="152976888" sldId="304"/>
            <ac:spMk id="14" creationId="{A5D84EE9-35C2-4948-937C-B0825DD60074}"/>
          </ac:spMkLst>
        </pc:spChg>
        <pc:spChg chg="add mod">
          <ac:chgData name="강성준(2017150001)" userId="9449d676-5663-45d2-8719-84365b81d70e" providerId="ADAL" clId="{114183C5-CBE0-46CE-B86C-4852D8673C05}" dt="2021-12-20T05:40:34.328" v="189" actId="1076"/>
          <ac:spMkLst>
            <pc:docMk/>
            <pc:sldMk cId="152976888" sldId="304"/>
            <ac:spMk id="15" creationId="{D92FC4E0-F269-4EF4-AF1E-66560250B7CF}"/>
          </ac:spMkLst>
        </pc:spChg>
        <pc:spChg chg="add mod">
          <ac:chgData name="강성준(2017150001)" userId="9449d676-5663-45d2-8719-84365b81d70e" providerId="ADAL" clId="{114183C5-CBE0-46CE-B86C-4852D8673C05}" dt="2021-12-20T05:40:41.678" v="191" actId="1076"/>
          <ac:spMkLst>
            <pc:docMk/>
            <pc:sldMk cId="152976888" sldId="304"/>
            <ac:spMk id="16" creationId="{F97088F9-A2D7-4375-8AF1-9F63F647D08F}"/>
          </ac:spMkLst>
        </pc:spChg>
        <pc:spChg chg="add mod">
          <ac:chgData name="강성준(2017150001)" userId="9449d676-5663-45d2-8719-84365b81d70e" providerId="ADAL" clId="{114183C5-CBE0-46CE-B86C-4852D8673C05}" dt="2021-12-20T05:40:48.335" v="193" actId="1076"/>
          <ac:spMkLst>
            <pc:docMk/>
            <pc:sldMk cId="152976888" sldId="304"/>
            <ac:spMk id="17" creationId="{102716E2-1863-41B1-A28A-3E37AA639F10}"/>
          </ac:spMkLst>
        </pc:spChg>
        <pc:spChg chg="add mod">
          <ac:chgData name="강성준(2017150001)" userId="9449d676-5663-45d2-8719-84365b81d70e" providerId="ADAL" clId="{114183C5-CBE0-46CE-B86C-4852D8673C05}" dt="2021-12-20T05:40:55.192" v="195" actId="1076"/>
          <ac:spMkLst>
            <pc:docMk/>
            <pc:sldMk cId="152976888" sldId="304"/>
            <ac:spMk id="18" creationId="{D20349CB-01BD-4F29-B0FE-C0348674E321}"/>
          </ac:spMkLst>
        </pc:spChg>
        <pc:spChg chg="add mod">
          <ac:chgData name="강성준(2017150001)" userId="9449d676-5663-45d2-8719-84365b81d70e" providerId="ADAL" clId="{114183C5-CBE0-46CE-B86C-4852D8673C05}" dt="2021-12-20T05:41:02.530" v="197" actId="1076"/>
          <ac:spMkLst>
            <pc:docMk/>
            <pc:sldMk cId="152976888" sldId="304"/>
            <ac:spMk id="19" creationId="{E14F2863-5EAF-422E-9740-DD5848A5DC20}"/>
          </ac:spMkLst>
        </pc:spChg>
        <pc:spChg chg="add mod">
          <ac:chgData name="강성준(2017150001)" userId="9449d676-5663-45d2-8719-84365b81d70e" providerId="ADAL" clId="{114183C5-CBE0-46CE-B86C-4852D8673C05}" dt="2021-12-20T05:41:08.603" v="199" actId="1076"/>
          <ac:spMkLst>
            <pc:docMk/>
            <pc:sldMk cId="152976888" sldId="304"/>
            <ac:spMk id="20" creationId="{3DA40763-FA59-4F3B-86C5-F9D90A9702FF}"/>
          </ac:spMkLst>
        </pc:spChg>
        <pc:spChg chg="add mod">
          <ac:chgData name="강성준(2017150001)" userId="9449d676-5663-45d2-8719-84365b81d70e" providerId="ADAL" clId="{114183C5-CBE0-46CE-B86C-4852D8673C05}" dt="2021-12-20T05:41:14.871" v="201" actId="1076"/>
          <ac:spMkLst>
            <pc:docMk/>
            <pc:sldMk cId="152976888" sldId="304"/>
            <ac:spMk id="21" creationId="{9DE5A00C-8CAF-4DEE-82B1-16730712A7E1}"/>
          </ac:spMkLst>
        </pc:spChg>
        <pc:spChg chg="add mod">
          <ac:chgData name="강성준(2017150001)" userId="9449d676-5663-45d2-8719-84365b81d70e" providerId="ADAL" clId="{114183C5-CBE0-46CE-B86C-4852D8673C05}" dt="2021-12-20T05:41:25.388" v="206" actId="1076"/>
          <ac:spMkLst>
            <pc:docMk/>
            <pc:sldMk cId="152976888" sldId="304"/>
            <ac:spMk id="22" creationId="{FE4E353D-F106-4F84-8AAB-E60C95A12C98}"/>
          </ac:spMkLst>
        </pc:spChg>
        <pc:spChg chg="add mod">
          <ac:chgData name="강성준(2017150001)" userId="9449d676-5663-45d2-8719-84365b81d70e" providerId="ADAL" clId="{114183C5-CBE0-46CE-B86C-4852D8673C05}" dt="2021-12-20T05:41:35.135" v="212" actId="20577"/>
          <ac:spMkLst>
            <pc:docMk/>
            <pc:sldMk cId="152976888" sldId="304"/>
            <ac:spMk id="23" creationId="{4050F6C0-AB04-4FFE-9B07-74CB78A572A6}"/>
          </ac:spMkLst>
        </pc:spChg>
        <pc:spChg chg="add mod">
          <ac:chgData name="강성준(2017150001)" userId="9449d676-5663-45d2-8719-84365b81d70e" providerId="ADAL" clId="{114183C5-CBE0-46CE-B86C-4852D8673C05}" dt="2021-12-20T05:41:44.632" v="216" actId="20577"/>
          <ac:spMkLst>
            <pc:docMk/>
            <pc:sldMk cId="152976888" sldId="304"/>
            <ac:spMk id="24" creationId="{94BD8475-A5EF-42E3-90F4-7EA80075C2A9}"/>
          </ac:spMkLst>
        </pc:spChg>
        <pc:spChg chg="add mod">
          <ac:chgData name="강성준(2017150001)" userId="9449d676-5663-45d2-8719-84365b81d70e" providerId="ADAL" clId="{114183C5-CBE0-46CE-B86C-4852D8673C05}" dt="2021-12-20T05:41:56.883" v="221" actId="1076"/>
          <ac:spMkLst>
            <pc:docMk/>
            <pc:sldMk cId="152976888" sldId="304"/>
            <ac:spMk id="25" creationId="{CD0D1E77-B4CB-4259-B7D5-783EF031B6E5}"/>
          </ac:spMkLst>
        </pc:spChg>
        <pc:spChg chg="add mod">
          <ac:chgData name="강성준(2017150001)" userId="9449d676-5663-45d2-8719-84365b81d70e" providerId="ADAL" clId="{114183C5-CBE0-46CE-B86C-4852D8673C05}" dt="2021-12-20T05:42:03.932" v="225" actId="20577"/>
          <ac:spMkLst>
            <pc:docMk/>
            <pc:sldMk cId="152976888" sldId="304"/>
            <ac:spMk id="26" creationId="{B02179AD-5C3B-4F30-BAFF-7C59D560F1CE}"/>
          </ac:spMkLst>
        </pc:spChg>
        <pc:spChg chg="add mod">
          <ac:chgData name="강성준(2017150001)" userId="9449d676-5663-45d2-8719-84365b81d70e" providerId="ADAL" clId="{114183C5-CBE0-46CE-B86C-4852D8673C05}" dt="2021-12-20T05:42:10.885" v="229" actId="20577"/>
          <ac:spMkLst>
            <pc:docMk/>
            <pc:sldMk cId="152976888" sldId="304"/>
            <ac:spMk id="27" creationId="{14EDC4CE-09D2-49BC-B0D9-8B6E4F6D642B}"/>
          </ac:spMkLst>
        </pc:spChg>
        <pc:spChg chg="add del mod">
          <ac:chgData name="강성준(2017150001)" userId="9449d676-5663-45d2-8719-84365b81d70e" providerId="ADAL" clId="{114183C5-CBE0-46CE-B86C-4852D8673C05}" dt="2021-12-20T05:43:12.025" v="231"/>
          <ac:spMkLst>
            <pc:docMk/>
            <pc:sldMk cId="152976888" sldId="304"/>
            <ac:spMk id="28" creationId="{512078B2-4D54-4F54-9921-5A03A36386C3}"/>
          </ac:spMkLst>
        </pc:spChg>
        <pc:grpChg chg="add mod">
          <ac:chgData name="강성준(2017150001)" userId="9449d676-5663-45d2-8719-84365b81d70e" providerId="ADAL" clId="{114183C5-CBE0-46CE-B86C-4852D8673C05}" dt="2021-12-20T07:37:47.269" v="1707" actId="1076"/>
          <ac:grpSpMkLst>
            <pc:docMk/>
            <pc:sldMk cId="152976888" sldId="304"/>
            <ac:grpSpMk id="9" creationId="{C642AEC7-CB4A-4A25-A750-8CB3B0429F87}"/>
          </ac:grpSpMkLst>
        </pc:grpChg>
        <pc:picChg chg="add del mod">
          <ac:chgData name="강성준(2017150001)" userId="9449d676-5663-45d2-8719-84365b81d70e" providerId="ADAL" clId="{114183C5-CBE0-46CE-B86C-4852D8673C05}" dt="2021-12-20T05:35:33.550" v="27"/>
          <ac:picMkLst>
            <pc:docMk/>
            <pc:sldMk cId="152976888" sldId="304"/>
            <ac:picMk id="1026" creationId="{E99834F0-270D-4C73-B7F9-9F790C94D9ED}"/>
          </ac:picMkLst>
        </pc:picChg>
      </pc:sldChg>
      <pc:sldChg chg="addSp delSp modSp add mod ord">
        <pc:chgData name="강성준(2017150001)" userId="9449d676-5663-45d2-8719-84365b81d70e" providerId="ADAL" clId="{114183C5-CBE0-46CE-B86C-4852D8673C05}" dt="2021-12-30T10:02:17.210" v="3736" actId="20577"/>
        <pc:sldMkLst>
          <pc:docMk/>
          <pc:sldMk cId="3183130290" sldId="305"/>
        </pc:sldMkLst>
        <pc:spChg chg="add del mod">
          <ac:chgData name="강성준(2017150001)" userId="9449d676-5663-45d2-8719-84365b81d70e" providerId="ADAL" clId="{114183C5-CBE0-46CE-B86C-4852D8673C05}" dt="2021-12-30T09:59:14.673" v="3694" actId="478"/>
          <ac:spMkLst>
            <pc:docMk/>
            <pc:sldMk cId="3183130290" sldId="305"/>
            <ac:spMk id="2" creationId="{2702FA76-33A6-4449-88C9-BB373E4863B2}"/>
          </ac:spMkLst>
        </pc:spChg>
        <pc:spChg chg="del mod">
          <ac:chgData name="강성준(2017150001)" userId="9449d676-5663-45d2-8719-84365b81d70e" providerId="ADAL" clId="{114183C5-CBE0-46CE-B86C-4852D8673C05}" dt="2021-12-20T05:43:29.082" v="237" actId="478"/>
          <ac:spMkLst>
            <pc:docMk/>
            <pc:sldMk cId="3183130290" sldId="305"/>
            <ac:spMk id="7" creationId="{1E557F95-C0D8-4ADF-AD75-D00A46C3AEE5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10" creationId="{0D6D9A00-4FB7-4ED4-8C32-BCCD728ABD5F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11" creationId="{DB43F137-84A5-4F8B-8A8D-7603B9E56E51}"/>
          </ac:spMkLst>
        </pc:spChg>
        <pc:spChg chg="del">
          <ac:chgData name="강성준(2017150001)" userId="9449d676-5663-45d2-8719-84365b81d70e" providerId="ADAL" clId="{114183C5-CBE0-46CE-B86C-4852D8673C05}" dt="2021-12-20T05:43:31.602" v="239" actId="478"/>
          <ac:spMkLst>
            <pc:docMk/>
            <pc:sldMk cId="3183130290" sldId="305"/>
            <ac:spMk id="12" creationId="{20146B3D-2C3D-4632-9833-D0B2B76B8669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14" creationId="{A5D84EE9-35C2-4948-937C-B0825DD60074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15" creationId="{D92FC4E0-F269-4EF4-AF1E-66560250B7CF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16" creationId="{F97088F9-A2D7-4375-8AF1-9F63F647D08F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17" creationId="{102716E2-1863-41B1-A28A-3E37AA639F10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18" creationId="{D20349CB-01BD-4F29-B0FE-C0348674E321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19" creationId="{E14F2863-5EAF-422E-9740-DD5848A5DC20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20" creationId="{3DA40763-FA59-4F3B-86C5-F9D90A9702FF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21" creationId="{9DE5A00C-8CAF-4DEE-82B1-16730712A7E1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22" creationId="{FE4E353D-F106-4F84-8AAB-E60C95A12C98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23" creationId="{4050F6C0-AB04-4FFE-9B07-74CB78A572A6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24" creationId="{94BD8475-A5EF-42E3-90F4-7EA80075C2A9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25" creationId="{CD0D1E77-B4CB-4259-B7D5-783EF031B6E5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26" creationId="{B02179AD-5C3B-4F30-BAFF-7C59D560F1CE}"/>
          </ac:spMkLst>
        </pc:spChg>
        <pc:spChg chg="del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27" creationId="{14EDC4CE-09D2-49BC-B0D9-8B6E4F6D642B}"/>
          </ac:spMkLst>
        </pc:spChg>
        <pc:spChg chg="add del mod">
          <ac:chgData name="강성준(2017150001)" userId="9449d676-5663-45d2-8719-84365b81d70e" providerId="ADAL" clId="{114183C5-CBE0-46CE-B86C-4852D8673C05}" dt="2021-12-20T05:43:32.386" v="240" actId="478"/>
          <ac:spMkLst>
            <pc:docMk/>
            <pc:sldMk cId="3183130290" sldId="305"/>
            <ac:spMk id="28" creationId="{A67540FB-C57E-4069-822C-B284B9596637}"/>
          </ac:spMkLst>
        </pc:spChg>
        <pc:spChg chg="add del mod">
          <ac:chgData name="강성준(2017150001)" userId="9449d676-5663-45d2-8719-84365b81d70e" providerId="ADAL" clId="{114183C5-CBE0-46CE-B86C-4852D8673C05}" dt="2021-12-20T05:43:35.498" v="241" actId="478"/>
          <ac:spMkLst>
            <pc:docMk/>
            <pc:sldMk cId="3183130290" sldId="305"/>
            <ac:spMk id="29" creationId="{9FA44817-B192-4C3F-BADB-DFCCDE46A197}"/>
          </ac:spMkLst>
        </pc:spChg>
        <pc:spChg chg="mod">
          <ac:chgData name="강성준(2017150001)" userId="9449d676-5663-45d2-8719-84365b81d70e" providerId="ADAL" clId="{114183C5-CBE0-46CE-B86C-4852D8673C05}" dt="2021-12-30T10:02:17.210" v="3736" actId="20577"/>
          <ac:spMkLst>
            <pc:docMk/>
            <pc:sldMk cId="3183130290" sldId="305"/>
            <ac:spMk id="31" creationId="{9A3BC939-0D51-4642-A1D6-A10DAEB666A9}"/>
          </ac:spMkLst>
        </pc:spChg>
        <pc:spChg chg="mod">
          <ac:chgData name="강성준(2017150001)" userId="9449d676-5663-45d2-8719-84365b81d70e" providerId="ADAL" clId="{114183C5-CBE0-46CE-B86C-4852D8673C05}" dt="2021-12-30T10:01:29.820" v="3729" actId="1076"/>
          <ac:spMkLst>
            <pc:docMk/>
            <pc:sldMk cId="3183130290" sldId="305"/>
            <ac:spMk id="32" creationId="{9DC52CD5-D87D-4E74-BB93-CF800B5E9CAA}"/>
          </ac:spMkLst>
        </pc:spChg>
        <pc:spChg chg="add mod">
          <ac:chgData name="강성준(2017150001)" userId="9449d676-5663-45d2-8719-84365b81d70e" providerId="ADAL" clId="{114183C5-CBE0-46CE-B86C-4852D8673C05}" dt="2021-12-30T10:00:02.306" v="3698" actId="1076"/>
          <ac:spMkLst>
            <pc:docMk/>
            <pc:sldMk cId="3183130290" sldId="305"/>
            <ac:spMk id="33" creationId="{B02D79CF-1CAE-46AD-8BC1-236558495A10}"/>
          </ac:spMkLst>
        </pc:spChg>
        <pc:spChg chg="add mod">
          <ac:chgData name="강성준(2017150001)" userId="9449d676-5663-45d2-8719-84365b81d70e" providerId="ADAL" clId="{114183C5-CBE0-46CE-B86C-4852D8673C05}" dt="2021-12-30T10:01:25.570" v="3728" actId="1076"/>
          <ac:spMkLst>
            <pc:docMk/>
            <pc:sldMk cId="3183130290" sldId="305"/>
            <ac:spMk id="35" creationId="{81086E44-B7F2-4DDE-BB3A-2F8BBEF9A54D}"/>
          </ac:spMkLst>
        </pc:spChg>
        <pc:spChg chg="add mod">
          <ac:chgData name="강성준(2017150001)" userId="9449d676-5663-45d2-8719-84365b81d70e" providerId="ADAL" clId="{114183C5-CBE0-46CE-B86C-4852D8673C05}" dt="2021-12-30T10:01:40.302" v="3731" actId="1076"/>
          <ac:spMkLst>
            <pc:docMk/>
            <pc:sldMk cId="3183130290" sldId="305"/>
            <ac:spMk id="36" creationId="{AA5EB0D4-4057-4426-8FAA-41284C85DB3E}"/>
          </ac:spMkLst>
        </pc:spChg>
        <pc:grpChg chg="del">
          <ac:chgData name="강성준(2017150001)" userId="9449d676-5663-45d2-8719-84365b81d70e" providerId="ADAL" clId="{114183C5-CBE0-46CE-B86C-4852D8673C05}" dt="2021-12-20T05:43:29.625" v="238" actId="478"/>
          <ac:grpSpMkLst>
            <pc:docMk/>
            <pc:sldMk cId="3183130290" sldId="305"/>
            <ac:grpSpMk id="9" creationId="{C642AEC7-CB4A-4A25-A750-8CB3B0429F87}"/>
          </ac:grpSpMkLst>
        </pc:grpChg>
        <pc:grpChg chg="add mod">
          <ac:chgData name="강성준(2017150001)" userId="9449d676-5663-45d2-8719-84365b81d70e" providerId="ADAL" clId="{114183C5-CBE0-46CE-B86C-4852D8673C05}" dt="2021-12-30T10:01:29.820" v="3729" actId="1076"/>
          <ac:grpSpMkLst>
            <pc:docMk/>
            <pc:sldMk cId="3183130290" sldId="305"/>
            <ac:grpSpMk id="30" creationId="{C461C801-E2E3-408A-AEDB-389BE9070D2A}"/>
          </ac:grpSpMkLst>
        </pc:grpChg>
        <pc:picChg chg="add del mod">
          <ac:chgData name="강성준(2017150001)" userId="9449d676-5663-45d2-8719-84365b81d70e" providerId="ADAL" clId="{114183C5-CBE0-46CE-B86C-4852D8673C05}" dt="2021-12-20T05:48:00.283" v="330" actId="478"/>
          <ac:picMkLst>
            <pc:docMk/>
            <pc:sldMk cId="3183130290" sldId="305"/>
            <ac:picMk id="34" creationId="{BF29E519-B35A-488E-84B4-CF9FCD30BD7E}"/>
          </ac:picMkLst>
        </pc:picChg>
        <pc:picChg chg="add del mod">
          <ac:chgData name="강성준(2017150001)" userId="9449d676-5663-45d2-8719-84365b81d70e" providerId="ADAL" clId="{114183C5-CBE0-46CE-B86C-4852D8673C05}" dt="2021-12-20T06:01:16.722" v="751" actId="478"/>
          <ac:picMkLst>
            <pc:docMk/>
            <pc:sldMk cId="3183130290" sldId="305"/>
            <ac:picMk id="3074" creationId="{4D218D89-08FA-4CD3-A136-591EE5C25DE4}"/>
          </ac:picMkLst>
        </pc:picChg>
      </pc:sldChg>
      <pc:sldChg chg="addSp delSp modSp add mod ord setBg">
        <pc:chgData name="강성준(2017150001)" userId="9449d676-5663-45d2-8719-84365b81d70e" providerId="ADAL" clId="{114183C5-CBE0-46CE-B86C-4852D8673C05}" dt="2021-12-30T10:03:47.204" v="3788" actId="1076"/>
        <pc:sldMkLst>
          <pc:docMk/>
          <pc:sldMk cId="2140368805" sldId="306"/>
        </pc:sldMkLst>
        <pc:spChg chg="mod">
          <ac:chgData name="강성준(2017150001)" userId="9449d676-5663-45d2-8719-84365b81d70e" providerId="ADAL" clId="{114183C5-CBE0-46CE-B86C-4852D8673C05}" dt="2021-12-20T07:48:20.607" v="1746" actId="1076"/>
          <ac:spMkLst>
            <pc:docMk/>
            <pc:sldMk cId="2140368805" sldId="306"/>
            <ac:spMk id="9" creationId="{CB00DA49-CC7B-4E29-B474-869E2CF931B4}"/>
          </ac:spMkLst>
        </pc:spChg>
        <pc:spChg chg="del mod">
          <ac:chgData name="강성준(2017150001)" userId="9449d676-5663-45d2-8719-84365b81d70e" providerId="ADAL" clId="{114183C5-CBE0-46CE-B86C-4852D8673C05}" dt="2021-12-20T07:37:03.294" v="1692" actId="478"/>
          <ac:spMkLst>
            <pc:docMk/>
            <pc:sldMk cId="2140368805" sldId="306"/>
            <ac:spMk id="13" creationId="{0E23A126-52D5-4FB1-8962-EE779F3D77BF}"/>
          </ac:spMkLst>
        </pc:spChg>
        <pc:spChg chg="mod">
          <ac:chgData name="강성준(2017150001)" userId="9449d676-5663-45d2-8719-84365b81d70e" providerId="ADAL" clId="{114183C5-CBE0-46CE-B86C-4852D8673C05}" dt="2021-12-20T07:48:17.328" v="1745" actId="1076"/>
          <ac:spMkLst>
            <pc:docMk/>
            <pc:sldMk cId="2140368805" sldId="306"/>
            <ac:spMk id="14" creationId="{EF3868C9-3DFA-4210-90CE-18213C9986E2}"/>
          </ac:spMkLst>
        </pc:spChg>
        <pc:spChg chg="add mod">
          <ac:chgData name="강성준(2017150001)" userId="9449d676-5663-45d2-8719-84365b81d70e" providerId="ADAL" clId="{114183C5-CBE0-46CE-B86C-4852D8673C05}" dt="2021-12-20T05:47:16.027" v="322" actId="1076"/>
          <ac:spMkLst>
            <pc:docMk/>
            <pc:sldMk cId="2140368805" sldId="306"/>
            <ac:spMk id="17" creationId="{DB7C1168-4B78-48EA-9AF9-F1244E4114DD}"/>
          </ac:spMkLst>
        </pc:spChg>
        <pc:spChg chg="mod">
          <ac:chgData name="강성준(2017150001)" userId="9449d676-5663-45d2-8719-84365b81d70e" providerId="ADAL" clId="{114183C5-CBE0-46CE-B86C-4852D8673C05}" dt="2021-12-20T05:47:24.613" v="325" actId="1076"/>
          <ac:spMkLst>
            <pc:docMk/>
            <pc:sldMk cId="2140368805" sldId="306"/>
            <ac:spMk id="44" creationId="{2D21B167-9754-4AD2-B1C7-C3FBBA619BB2}"/>
          </ac:spMkLst>
        </pc:spChg>
        <pc:spChg chg="mod">
          <ac:chgData name="강성준(2017150001)" userId="9449d676-5663-45d2-8719-84365b81d70e" providerId="ADAL" clId="{114183C5-CBE0-46CE-B86C-4852D8673C05}" dt="2021-12-30T10:03:45.368" v="3786" actId="404"/>
          <ac:spMkLst>
            <pc:docMk/>
            <pc:sldMk cId="2140368805" sldId="306"/>
            <ac:spMk id="60" creationId="{157D5953-DCB6-4603-B92B-72C016ACE351}"/>
          </ac:spMkLst>
        </pc:spChg>
        <pc:grpChg chg="mod">
          <ac:chgData name="강성준(2017150001)" userId="9449d676-5663-45d2-8719-84365b81d70e" providerId="ADAL" clId="{114183C5-CBE0-46CE-B86C-4852D8673C05}" dt="2021-12-20T07:48:20.607" v="1746" actId="1076"/>
          <ac:grpSpMkLst>
            <pc:docMk/>
            <pc:sldMk cId="2140368805" sldId="306"/>
            <ac:grpSpMk id="78" creationId="{4D4EA578-7029-4E2B-9CD8-92C28506F445}"/>
          </ac:grpSpMkLst>
        </pc:grpChg>
        <pc:grpChg chg="mod">
          <ac:chgData name="강성준(2017150001)" userId="9449d676-5663-45d2-8719-84365b81d70e" providerId="ADAL" clId="{114183C5-CBE0-46CE-B86C-4852D8673C05}" dt="2021-12-20T07:48:17.328" v="1745" actId="1076"/>
          <ac:grpSpMkLst>
            <pc:docMk/>
            <pc:sldMk cId="2140368805" sldId="306"/>
            <ac:grpSpMk id="81" creationId="{9589A61A-9541-455E-BB15-E6AB9BC394AE}"/>
          </ac:grpSpMkLst>
        </pc:grpChg>
        <pc:picChg chg="add del mod ord">
          <ac:chgData name="강성준(2017150001)" userId="9449d676-5663-45d2-8719-84365b81d70e" providerId="ADAL" clId="{114183C5-CBE0-46CE-B86C-4852D8673C05}" dt="2021-12-20T07:39:58.057" v="1735" actId="478"/>
          <ac:picMkLst>
            <pc:docMk/>
            <pc:sldMk cId="2140368805" sldId="306"/>
            <ac:picMk id="3" creationId="{81184516-21AF-4C8C-8710-7917B5678469}"/>
          </ac:picMkLst>
        </pc:picChg>
        <pc:picChg chg="add del mod ord">
          <ac:chgData name="강성준(2017150001)" userId="9449d676-5663-45d2-8719-84365b81d70e" providerId="ADAL" clId="{114183C5-CBE0-46CE-B86C-4852D8673C05}" dt="2021-12-20T07:35:53.781" v="1680" actId="478"/>
          <ac:picMkLst>
            <pc:docMk/>
            <pc:sldMk cId="2140368805" sldId="306"/>
            <ac:picMk id="3" creationId="{A7CD719F-0B6A-400E-934C-A68255CF6353}"/>
          </ac:picMkLst>
        </pc:picChg>
        <pc:picChg chg="add del mod">
          <ac:chgData name="강성준(2017150001)" userId="9449d676-5663-45d2-8719-84365b81d70e" providerId="ADAL" clId="{114183C5-CBE0-46CE-B86C-4852D8673C05}" dt="2021-12-20T07:39:56.977" v="1734" actId="478"/>
          <ac:picMkLst>
            <pc:docMk/>
            <pc:sldMk cId="2140368805" sldId="306"/>
            <ac:picMk id="5" creationId="{2028F46A-7106-48E1-87B6-1221E250448F}"/>
          </ac:picMkLst>
        </pc:picChg>
        <pc:picChg chg="add del mod ord">
          <ac:chgData name="강성준(2017150001)" userId="9449d676-5663-45d2-8719-84365b81d70e" providerId="ADAL" clId="{114183C5-CBE0-46CE-B86C-4852D8673C05}" dt="2021-12-20T07:35:52.637" v="1677" actId="478"/>
          <ac:picMkLst>
            <pc:docMk/>
            <pc:sldMk cId="2140368805" sldId="306"/>
            <ac:picMk id="5" creationId="{429BAD84-B264-4C52-A400-B2BDCC15414A}"/>
          </ac:picMkLst>
        </pc:picChg>
        <pc:picChg chg="del mod">
          <ac:chgData name="강성준(2017150001)" userId="9449d676-5663-45d2-8719-84365b81d70e" providerId="ADAL" clId="{114183C5-CBE0-46CE-B86C-4852D8673C05}" dt="2021-12-20T07:35:51.405" v="1675" actId="478"/>
          <ac:picMkLst>
            <pc:docMk/>
            <pc:sldMk cId="2140368805" sldId="306"/>
            <ac:picMk id="7" creationId="{BFAE9AF9-4B3C-4F9A-BF5F-E26F705C94E8}"/>
          </ac:picMkLst>
        </pc:picChg>
        <pc:picChg chg="add del mod">
          <ac:chgData name="강성준(2017150001)" userId="9449d676-5663-45d2-8719-84365b81d70e" providerId="ADAL" clId="{114183C5-CBE0-46CE-B86C-4852D8673C05}" dt="2021-12-20T07:42:24.364" v="1744" actId="478"/>
          <ac:picMkLst>
            <pc:docMk/>
            <pc:sldMk cId="2140368805" sldId="306"/>
            <ac:picMk id="7" creationId="{D3CE02FD-AF4A-4870-A3B8-155FC71407DA}"/>
          </ac:picMkLst>
        </pc:picChg>
        <pc:picChg chg="add del mod">
          <ac:chgData name="강성준(2017150001)" userId="9449d676-5663-45d2-8719-84365b81d70e" providerId="ADAL" clId="{114183C5-CBE0-46CE-B86C-4852D8673C05}" dt="2021-12-20T07:35:46.596" v="1673" actId="478"/>
          <ac:picMkLst>
            <pc:docMk/>
            <pc:sldMk cId="2140368805" sldId="306"/>
            <ac:picMk id="8" creationId="{52B7AC5B-6E7F-46A9-823A-D968AA92FE25}"/>
          </ac:picMkLst>
        </pc:picChg>
        <pc:picChg chg="add del mod">
          <ac:chgData name="강성준(2017150001)" userId="9449d676-5663-45d2-8719-84365b81d70e" providerId="ADAL" clId="{114183C5-CBE0-46CE-B86C-4852D8673C05}" dt="2021-12-20T07:29:58.295" v="1643" actId="478"/>
          <ac:picMkLst>
            <pc:docMk/>
            <pc:sldMk cId="2140368805" sldId="306"/>
            <ac:picMk id="11" creationId="{45AFCF48-A405-41E6-9FB2-03492EBFD942}"/>
          </ac:picMkLst>
        </pc:picChg>
        <pc:picChg chg="add del mod">
          <ac:chgData name="강성준(2017150001)" userId="9449d676-5663-45d2-8719-84365b81d70e" providerId="ADAL" clId="{114183C5-CBE0-46CE-B86C-4852D8673C05}" dt="2021-12-20T07:35:37.987" v="1661" actId="478"/>
          <ac:picMkLst>
            <pc:docMk/>
            <pc:sldMk cId="2140368805" sldId="306"/>
            <ac:picMk id="15" creationId="{8B3AAFB4-1A1D-45FA-A0C3-1FF07F998DA7}"/>
          </ac:picMkLst>
        </pc:picChg>
        <pc:picChg chg="add del mod">
          <ac:chgData name="강성준(2017150001)" userId="9449d676-5663-45d2-8719-84365b81d70e" providerId="ADAL" clId="{114183C5-CBE0-46CE-B86C-4852D8673C05}" dt="2021-12-30T10:03:47.204" v="3788" actId="1076"/>
          <ac:picMkLst>
            <pc:docMk/>
            <pc:sldMk cId="2140368805" sldId="306"/>
            <ac:picMk id="18" creationId="{DE87C23B-2935-4955-9AF0-376F1F33F172}"/>
          </ac:picMkLst>
        </pc:picChg>
        <pc:picChg chg="add del mod">
          <ac:chgData name="강성준(2017150001)" userId="9449d676-5663-45d2-8719-84365b81d70e" providerId="ADAL" clId="{114183C5-CBE0-46CE-B86C-4852D8673C05}" dt="2021-12-20T07:37:15.291" v="1702" actId="478"/>
          <ac:picMkLst>
            <pc:docMk/>
            <pc:sldMk cId="2140368805" sldId="306"/>
            <ac:picMk id="19" creationId="{B40E9785-87FF-427C-851A-D47DA46955B4}"/>
          </ac:picMkLst>
        </pc:picChg>
        <pc:picChg chg="add del mod">
          <ac:chgData name="강성준(2017150001)" userId="9449d676-5663-45d2-8719-84365b81d70e" providerId="ADAL" clId="{114183C5-CBE0-46CE-B86C-4852D8673C05}" dt="2021-12-20T07:37:13.385" v="1700" actId="478"/>
          <ac:picMkLst>
            <pc:docMk/>
            <pc:sldMk cId="2140368805" sldId="306"/>
            <ac:picMk id="20" creationId="{196600E9-7DF8-40B1-AD20-B4C0896BB388}"/>
          </ac:picMkLst>
        </pc:picChg>
        <pc:picChg chg="add del mod">
          <ac:chgData name="강성준(2017150001)" userId="9449d676-5663-45d2-8719-84365b81d70e" providerId="ADAL" clId="{114183C5-CBE0-46CE-B86C-4852D8673C05}" dt="2021-12-20T07:37:11.950" v="1698" actId="478"/>
          <ac:picMkLst>
            <pc:docMk/>
            <pc:sldMk cId="2140368805" sldId="306"/>
            <ac:picMk id="21" creationId="{878AC07E-717A-42AB-9F2E-CE12808A668C}"/>
          </ac:picMkLst>
        </pc:picChg>
        <pc:picChg chg="del">
          <ac:chgData name="강성준(2017150001)" userId="9449d676-5663-45d2-8719-84365b81d70e" providerId="ADAL" clId="{114183C5-CBE0-46CE-B86C-4852D8673C05}" dt="2021-12-20T05:45:46.537" v="311" actId="478"/>
          <ac:picMkLst>
            <pc:docMk/>
            <pc:sldMk cId="2140368805" sldId="306"/>
            <ac:picMk id="2050" creationId="{C13665C1-F2C4-46D5-AAEC-E23BD8A1796F}"/>
          </ac:picMkLst>
        </pc:picChg>
        <pc:picChg chg="del mod">
          <ac:chgData name="강성준(2017150001)" userId="9449d676-5663-45d2-8719-84365b81d70e" providerId="ADAL" clId="{114183C5-CBE0-46CE-B86C-4852D8673C05}" dt="2021-12-20T07:36:58.579" v="1690" actId="478"/>
          <ac:picMkLst>
            <pc:docMk/>
            <pc:sldMk cId="2140368805" sldId="306"/>
            <ac:picMk id="2052" creationId="{65EB0CB8-0E5B-46D0-91F8-8845BE0DE00C}"/>
          </ac:picMkLst>
        </pc:picChg>
      </pc:sldChg>
      <pc:sldChg chg="addSp delSp modSp add del mod setBg">
        <pc:chgData name="강성준(2017150001)" userId="9449d676-5663-45d2-8719-84365b81d70e" providerId="ADAL" clId="{114183C5-CBE0-46CE-B86C-4852D8673C05}" dt="2021-12-20T06:19:05.036" v="879" actId="47"/>
        <pc:sldMkLst>
          <pc:docMk/>
          <pc:sldMk cId="2714527746" sldId="307"/>
        </pc:sldMkLst>
        <pc:spChg chg="del">
          <ac:chgData name="강성준(2017150001)" userId="9449d676-5663-45d2-8719-84365b81d70e" providerId="ADAL" clId="{114183C5-CBE0-46CE-B86C-4852D8673C05}" dt="2021-12-20T05:55:18.893" v="698" actId="478"/>
          <ac:spMkLst>
            <pc:docMk/>
            <pc:sldMk cId="2714527746" sldId="307"/>
            <ac:spMk id="7" creationId="{1E557F95-C0D8-4ADF-AD75-D00A46C3AEE5}"/>
          </ac:spMkLst>
        </pc:spChg>
        <pc:spChg chg="del">
          <ac:chgData name="강성준(2017150001)" userId="9449d676-5663-45d2-8719-84365b81d70e" providerId="ADAL" clId="{114183C5-CBE0-46CE-B86C-4852D8673C05}" dt="2021-12-20T05:55:22.802" v="703" actId="478"/>
          <ac:spMkLst>
            <pc:docMk/>
            <pc:sldMk cId="2714527746" sldId="307"/>
            <ac:spMk id="10" creationId="{0D6D9A00-4FB7-4ED4-8C32-BCCD728ABD5F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11" creationId="{DB43F137-84A5-4F8B-8A8D-7603B9E56E51}"/>
          </ac:spMkLst>
        </pc:spChg>
        <pc:spChg chg="del">
          <ac:chgData name="강성준(2017150001)" userId="9449d676-5663-45d2-8719-84365b81d70e" providerId="ADAL" clId="{114183C5-CBE0-46CE-B86C-4852D8673C05}" dt="2021-12-20T05:55:20.090" v="700" actId="478"/>
          <ac:spMkLst>
            <pc:docMk/>
            <pc:sldMk cId="2714527746" sldId="307"/>
            <ac:spMk id="12" creationId="{20146B3D-2C3D-4632-9833-D0B2B76B8669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14" creationId="{A5D84EE9-35C2-4948-937C-B0825DD60074}"/>
          </ac:spMkLst>
        </pc:spChg>
        <pc:spChg chg="del mod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15" creationId="{D92FC4E0-F269-4EF4-AF1E-66560250B7CF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16" creationId="{F97088F9-A2D7-4375-8AF1-9F63F647D08F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17" creationId="{102716E2-1863-41B1-A28A-3E37AA639F10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18" creationId="{D20349CB-01BD-4F29-B0FE-C0348674E321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19" creationId="{E14F2863-5EAF-422E-9740-DD5848A5DC20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20" creationId="{3DA40763-FA59-4F3B-86C5-F9D90A9702FF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21" creationId="{9DE5A00C-8CAF-4DEE-82B1-16730712A7E1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22" creationId="{FE4E353D-F106-4F84-8AAB-E60C95A12C98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23" creationId="{4050F6C0-AB04-4FFE-9B07-74CB78A572A6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24" creationId="{94BD8475-A5EF-42E3-90F4-7EA80075C2A9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25" creationId="{CD0D1E77-B4CB-4259-B7D5-783EF031B6E5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26" creationId="{B02179AD-5C3B-4F30-BAFF-7C59D560F1CE}"/>
          </ac:spMkLst>
        </pc:spChg>
        <pc:spChg chg="del">
          <ac:chgData name="강성준(2017150001)" userId="9449d676-5663-45d2-8719-84365b81d70e" providerId="ADAL" clId="{114183C5-CBE0-46CE-B86C-4852D8673C05}" dt="2021-12-20T05:55:21.698" v="702" actId="478"/>
          <ac:spMkLst>
            <pc:docMk/>
            <pc:sldMk cId="2714527746" sldId="307"/>
            <ac:spMk id="27" creationId="{14EDC4CE-09D2-49BC-B0D9-8B6E4F6D642B}"/>
          </ac:spMkLst>
        </pc:spChg>
        <pc:spChg chg="add del mod">
          <ac:chgData name="강성준(2017150001)" userId="9449d676-5663-45d2-8719-84365b81d70e" providerId="ADAL" clId="{114183C5-CBE0-46CE-B86C-4852D8673C05}" dt="2021-12-20T05:58:33.388" v="725" actId="478"/>
          <ac:spMkLst>
            <pc:docMk/>
            <pc:sldMk cId="2714527746" sldId="307"/>
            <ac:spMk id="28" creationId="{08BA78F3-0E31-4601-B5A7-FCB5038921DE}"/>
          </ac:spMkLst>
        </pc:spChg>
        <pc:spChg chg="add del mod">
          <ac:chgData name="강성준(2017150001)" userId="9449d676-5663-45d2-8719-84365b81d70e" providerId="ADAL" clId="{114183C5-CBE0-46CE-B86C-4852D8673C05}" dt="2021-12-20T05:58:33.793" v="726" actId="478"/>
          <ac:spMkLst>
            <pc:docMk/>
            <pc:sldMk cId="2714527746" sldId="307"/>
            <ac:spMk id="29" creationId="{4440CE65-DCFC-439C-9B3D-FD1A098223D1}"/>
          </ac:spMkLst>
        </pc:spChg>
        <pc:spChg chg="add del mod">
          <ac:chgData name="강성준(2017150001)" userId="9449d676-5663-45d2-8719-84365b81d70e" providerId="ADAL" clId="{114183C5-CBE0-46CE-B86C-4852D8673C05}" dt="2021-12-20T05:58:07.617" v="724" actId="478"/>
          <ac:spMkLst>
            <pc:docMk/>
            <pc:sldMk cId="2714527746" sldId="307"/>
            <ac:spMk id="30" creationId="{F7295C3E-3104-44C5-BDAD-99520ABFEBC3}"/>
          </ac:spMkLst>
        </pc:spChg>
        <pc:spChg chg="add del">
          <ac:chgData name="강성준(2017150001)" userId="9449d676-5663-45d2-8719-84365b81d70e" providerId="ADAL" clId="{114183C5-CBE0-46CE-B86C-4852D8673C05}" dt="2021-12-20T06:01:20.610" v="752" actId="26606"/>
          <ac:spMkLst>
            <pc:docMk/>
            <pc:sldMk cId="2714527746" sldId="307"/>
            <ac:spMk id="37" creationId="{42A4FC2C-047E-45A5-965D-8E1E3BF09BC6}"/>
          </ac:spMkLst>
        </pc:spChg>
        <pc:spChg chg="add del mod">
          <ac:chgData name="강성준(2017150001)" userId="9449d676-5663-45d2-8719-84365b81d70e" providerId="ADAL" clId="{114183C5-CBE0-46CE-B86C-4852D8673C05}" dt="2021-12-20T06:04:22.087" v="821" actId="478"/>
          <ac:spMkLst>
            <pc:docMk/>
            <pc:sldMk cId="2714527746" sldId="307"/>
            <ac:spMk id="41" creationId="{5CA2CDE8-B091-4E6B-8DE3-AD29C083A7AF}"/>
          </ac:spMkLst>
        </pc:spChg>
        <pc:spChg chg="add del mod">
          <ac:chgData name="강성준(2017150001)" userId="9449d676-5663-45d2-8719-84365b81d70e" providerId="ADAL" clId="{114183C5-CBE0-46CE-B86C-4852D8673C05}" dt="2021-12-20T06:03:01.960" v="790" actId="478"/>
          <ac:spMkLst>
            <pc:docMk/>
            <pc:sldMk cId="2714527746" sldId="307"/>
            <ac:spMk id="43" creationId="{E3778A68-4A24-4A6F-9740-2A573388815E}"/>
          </ac:spMkLst>
        </pc:spChg>
        <pc:spChg chg="mod">
          <ac:chgData name="강성준(2017150001)" userId="9449d676-5663-45d2-8719-84365b81d70e" providerId="ADAL" clId="{114183C5-CBE0-46CE-B86C-4852D8673C05}" dt="2021-12-20T06:02:56.222" v="787"/>
          <ac:spMkLst>
            <pc:docMk/>
            <pc:sldMk cId="2714527746" sldId="307"/>
            <ac:spMk id="44" creationId="{B416F19D-1A45-4B63-B7C5-8C34E3DEBCEB}"/>
          </ac:spMkLst>
        </pc:spChg>
        <pc:spChg chg="mod">
          <ac:chgData name="강성준(2017150001)" userId="9449d676-5663-45d2-8719-84365b81d70e" providerId="ADAL" clId="{114183C5-CBE0-46CE-B86C-4852D8673C05}" dt="2021-12-20T06:02:56.222" v="787"/>
          <ac:spMkLst>
            <pc:docMk/>
            <pc:sldMk cId="2714527746" sldId="307"/>
            <ac:spMk id="45" creationId="{4A85C1B0-F49C-4497-A04F-20253C77FA22}"/>
          </ac:spMkLst>
        </pc:spChg>
        <pc:spChg chg="mod">
          <ac:chgData name="강성준(2017150001)" userId="9449d676-5663-45d2-8719-84365b81d70e" providerId="ADAL" clId="{114183C5-CBE0-46CE-B86C-4852D8673C05}" dt="2021-12-20T06:02:56.222" v="787"/>
          <ac:spMkLst>
            <pc:docMk/>
            <pc:sldMk cId="2714527746" sldId="307"/>
            <ac:spMk id="46" creationId="{6160AD24-ECF2-4F87-9A60-1BEEF920E00C}"/>
          </ac:spMkLst>
        </pc:spChg>
        <pc:spChg chg="mod">
          <ac:chgData name="강성준(2017150001)" userId="9449d676-5663-45d2-8719-84365b81d70e" providerId="ADAL" clId="{114183C5-CBE0-46CE-B86C-4852D8673C05}" dt="2021-12-20T06:02:56.222" v="787"/>
          <ac:spMkLst>
            <pc:docMk/>
            <pc:sldMk cId="2714527746" sldId="307"/>
            <ac:spMk id="50" creationId="{94B97D27-E42E-4902-8AFD-4CF7138F5A25}"/>
          </ac:spMkLst>
        </pc:spChg>
        <pc:spChg chg="add del">
          <ac:chgData name="강성준(2017150001)" userId="9449d676-5663-45d2-8719-84365b81d70e" providerId="ADAL" clId="{114183C5-CBE0-46CE-B86C-4852D8673C05}" dt="2021-12-20T06:00:53.813" v="742" actId="26606"/>
          <ac:spMkLst>
            <pc:docMk/>
            <pc:sldMk cId="2714527746" sldId="307"/>
            <ac:spMk id="71" creationId="{42A4FC2C-047E-45A5-965D-8E1E3BF09BC6}"/>
          </ac:spMkLst>
        </pc:spChg>
        <pc:grpChg chg="del">
          <ac:chgData name="강성준(2017150001)" userId="9449d676-5663-45d2-8719-84365b81d70e" providerId="ADAL" clId="{114183C5-CBE0-46CE-B86C-4852D8673C05}" dt="2021-12-20T05:55:19.413" v="699" actId="478"/>
          <ac:grpSpMkLst>
            <pc:docMk/>
            <pc:sldMk cId="2714527746" sldId="307"/>
            <ac:grpSpMk id="9" creationId="{C642AEC7-CB4A-4A25-A750-8CB3B0429F87}"/>
          </ac:grpSpMkLst>
        </pc:grpChg>
        <pc:grpChg chg="add del mod">
          <ac:chgData name="강성준(2017150001)" userId="9449d676-5663-45d2-8719-84365b81d70e" providerId="ADAL" clId="{114183C5-CBE0-46CE-B86C-4852D8673C05}" dt="2021-12-20T06:04:07.716" v="796"/>
          <ac:grpSpMkLst>
            <pc:docMk/>
            <pc:sldMk cId="2714527746" sldId="307"/>
            <ac:grpSpMk id="42" creationId="{CEC38026-5378-49D4-B59E-857F656B713E}"/>
          </ac:grpSpMkLst>
        </pc:grpChg>
        <pc:grpChg chg="add">
          <ac:chgData name="강성준(2017150001)" userId="9449d676-5663-45d2-8719-84365b81d70e" providerId="ADAL" clId="{114183C5-CBE0-46CE-B86C-4852D8673C05}" dt="2021-12-20T06:01:20.610" v="752" actId="26606"/>
          <ac:grpSpMkLst>
            <pc:docMk/>
            <pc:sldMk cId="2714527746" sldId="307"/>
            <ac:grpSpMk id="4100" creationId="{63737881-458F-40AD-B72B-B57D267DC423}"/>
          </ac:grpSpMkLst>
        </pc:grpChg>
        <pc:picChg chg="add del mod">
          <ac:chgData name="강성준(2017150001)" userId="9449d676-5663-45d2-8719-84365b81d70e" providerId="ADAL" clId="{114183C5-CBE0-46CE-B86C-4852D8673C05}" dt="2021-12-20T06:19:04.427" v="878" actId="478"/>
          <ac:picMkLst>
            <pc:docMk/>
            <pc:sldMk cId="2714527746" sldId="307"/>
            <ac:picMk id="3" creationId="{B944BA38-DBD6-4CE6-86C3-517669B2F7EE}"/>
          </ac:picMkLst>
        </pc:picChg>
        <pc:picChg chg="add del mod">
          <ac:chgData name="강성준(2017150001)" userId="9449d676-5663-45d2-8719-84365b81d70e" providerId="ADAL" clId="{114183C5-CBE0-46CE-B86C-4852D8673C05}" dt="2021-12-20T05:58:41.599" v="730" actId="478"/>
          <ac:picMkLst>
            <pc:docMk/>
            <pc:sldMk cId="2714527746" sldId="307"/>
            <ac:picMk id="31" creationId="{BA070A25-07F4-40CE-8234-E4645FE4B344}"/>
          </ac:picMkLst>
        </pc:picChg>
        <pc:picChg chg="add del mod">
          <ac:chgData name="강성준(2017150001)" userId="9449d676-5663-45d2-8719-84365b81d70e" providerId="ADAL" clId="{114183C5-CBE0-46CE-B86C-4852D8673C05}" dt="2021-12-20T05:59:00.900" v="733" actId="478"/>
          <ac:picMkLst>
            <pc:docMk/>
            <pc:sldMk cId="2714527746" sldId="307"/>
            <ac:picMk id="32" creationId="{4BA73EB9-0E75-47FA-AD99-CEBF6810801E}"/>
          </ac:picMkLst>
        </pc:picChg>
        <pc:picChg chg="add del mod">
          <ac:chgData name="강성준(2017150001)" userId="9449d676-5663-45d2-8719-84365b81d70e" providerId="ADAL" clId="{114183C5-CBE0-46CE-B86C-4852D8673C05}" dt="2021-12-20T06:01:53.131" v="759" actId="478"/>
          <ac:picMkLst>
            <pc:docMk/>
            <pc:sldMk cId="2714527746" sldId="307"/>
            <ac:picMk id="40" creationId="{0D49AB25-7D7D-47B8-A69F-FE9A4D436E25}"/>
          </ac:picMkLst>
        </pc:picChg>
        <pc:picChg chg="add del mod">
          <ac:chgData name="강성준(2017150001)" userId="9449d676-5663-45d2-8719-84365b81d70e" providerId="ADAL" clId="{114183C5-CBE0-46CE-B86C-4852D8673C05}" dt="2021-12-20T06:04:19.787" v="819" actId="478"/>
          <ac:picMkLst>
            <pc:docMk/>
            <pc:sldMk cId="2714527746" sldId="307"/>
            <ac:picMk id="4098" creationId="{9BA93F64-5A5F-4414-90B1-B9151FCBA85A}"/>
          </ac:picMkLst>
        </pc:picChg>
        <pc:cxnChg chg="mod">
          <ac:chgData name="강성준(2017150001)" userId="9449d676-5663-45d2-8719-84365b81d70e" providerId="ADAL" clId="{114183C5-CBE0-46CE-B86C-4852D8673C05}" dt="2021-12-20T06:02:56.222" v="787"/>
          <ac:cxnSpMkLst>
            <pc:docMk/>
            <pc:sldMk cId="2714527746" sldId="307"/>
            <ac:cxnSpMk id="47" creationId="{1CAEE074-59C9-47A9-8C5B-9E5B2ADAA442}"/>
          </ac:cxnSpMkLst>
        </pc:cxnChg>
        <pc:cxnChg chg="mod">
          <ac:chgData name="강성준(2017150001)" userId="9449d676-5663-45d2-8719-84365b81d70e" providerId="ADAL" clId="{114183C5-CBE0-46CE-B86C-4852D8673C05}" dt="2021-12-20T06:02:56.222" v="787"/>
          <ac:cxnSpMkLst>
            <pc:docMk/>
            <pc:sldMk cId="2714527746" sldId="307"/>
            <ac:cxnSpMk id="48" creationId="{0A007B87-91BC-4F8E-A041-A1D700ED5F27}"/>
          </ac:cxnSpMkLst>
        </pc:cxnChg>
        <pc:cxnChg chg="mod">
          <ac:chgData name="강성준(2017150001)" userId="9449d676-5663-45d2-8719-84365b81d70e" providerId="ADAL" clId="{114183C5-CBE0-46CE-B86C-4852D8673C05}" dt="2021-12-20T06:02:56.222" v="787"/>
          <ac:cxnSpMkLst>
            <pc:docMk/>
            <pc:sldMk cId="2714527746" sldId="307"/>
            <ac:cxnSpMk id="49" creationId="{3F3FAF20-92F2-40F4-9C36-6CBC2B777DB3}"/>
          </ac:cxnSpMkLst>
        </pc:cxn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4202421313" sldId="307"/>
        </pc:sldMkLst>
        <pc:spChg chg="del">
          <ac:chgData name="강성준(2017150001)" userId="9449d676-5663-45d2-8719-84365b81d70e" providerId="ADAL" clId="{114183C5-CBE0-46CE-B86C-4852D8673C05}" dt="2021-12-30T09:50:24.886" v="3678" actId="478"/>
          <ac:spMkLst>
            <pc:docMk/>
            <pc:sldMk cId="4202421313" sldId="307"/>
            <ac:spMk id="45" creationId="{8C7587BC-5BD5-4EEF-AC0F-A94ACDBC5EE8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73" creationId="{E7196A1A-F41D-47B4-9552-F0FC21C8D8AC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74" creationId="{4AA67995-E215-40F7-A6EF-ECBFC5D4D0A3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75" creationId="{D6B05F26-F836-4671-AF65-93C71E48FF30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76" creationId="{DDF4C77F-42BC-4BEE-BB12-50D487C40377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77" creationId="{3825D93E-75A2-4D52-BEB7-6CBF37324335}"/>
          </ac:spMkLst>
        </pc:spChg>
        <pc:spChg chg="mod">
          <ac:chgData name="강성준(2017150001)" userId="9449d676-5663-45d2-8719-84365b81d70e" providerId="ADAL" clId="{114183C5-CBE0-46CE-B86C-4852D8673C05}" dt="2021-12-20T06:41:17.787" v="1419" actId="1076"/>
          <ac:spMkLst>
            <pc:docMk/>
            <pc:sldMk cId="4202421313" sldId="307"/>
            <ac:spMk id="91" creationId="{A6B223E5-0D27-4BA9-8711-208956FCA473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05" creationId="{C80AD188-40BC-4E21-AF1D-8E144DDA1487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24" creationId="{6605B467-B35D-40B5-8A61-96DA71A5B7E9}"/>
          </ac:spMkLst>
        </pc:spChg>
        <pc:spChg chg="del">
          <ac:chgData name="강성준(2017150001)" userId="9449d676-5663-45d2-8719-84365b81d70e" providerId="ADAL" clId="{114183C5-CBE0-46CE-B86C-4852D8673C05}" dt="2021-12-20T06:41:06.508" v="1389" actId="478"/>
          <ac:spMkLst>
            <pc:docMk/>
            <pc:sldMk cId="4202421313" sldId="307"/>
            <ac:spMk id="125" creationId="{0BD2B765-C7F8-4D52-A47B-B0D3552B30D2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28" creationId="{175AE5FB-DE64-4A68-8218-A7243E7C986C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29" creationId="{63AA8A9F-EEBA-4C87-BA3F-881FA4274407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33" creationId="{5CC442F7-1C64-455D-AE2C-CA9A0E3B6A35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34" creationId="{1F96F1CA-71FF-4386-8883-AF3849AF8E9C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45" creationId="{B385884E-9353-42FB-A61B-8E8B31F807B7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46" creationId="{072C7585-06C6-4CEA-AB7E-B926E6538EE2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53" creationId="{86ED106E-E197-47CE-A8DE-8179354A11BB}"/>
          </ac:spMkLst>
        </pc:spChg>
        <pc:spChg chg="del">
          <ac:chgData name="강성준(2017150001)" userId="9449d676-5663-45d2-8719-84365b81d70e" providerId="ADAL" clId="{114183C5-CBE0-46CE-B86C-4852D8673C05}" dt="2021-12-20T06:41:04.333" v="1387" actId="478"/>
          <ac:spMkLst>
            <pc:docMk/>
            <pc:sldMk cId="4202421313" sldId="307"/>
            <ac:spMk id="154" creationId="{C0F967D2-A204-4EC8-AD7C-01931AA1F2C8}"/>
          </ac:spMkLst>
        </pc:spChg>
        <pc:grpChg chg="del">
          <ac:chgData name="강성준(2017150001)" userId="9449d676-5663-45d2-8719-84365b81d70e" providerId="ADAL" clId="{114183C5-CBE0-46CE-B86C-4852D8673C05}" dt="2021-12-20T06:41:05.386" v="1388" actId="478"/>
          <ac:grpSpMkLst>
            <pc:docMk/>
            <pc:sldMk cId="4202421313" sldId="307"/>
            <ac:grpSpMk id="78" creationId="{FFDF1278-9EF3-4146-9FC5-2BCF8F9F1BD8}"/>
          </ac:grpSpMkLst>
        </pc:grpChg>
        <pc:grpChg chg="del">
          <ac:chgData name="강성준(2017150001)" userId="9449d676-5663-45d2-8719-84365b81d70e" providerId="ADAL" clId="{114183C5-CBE0-46CE-B86C-4852D8673C05}" dt="2021-12-20T06:41:04.333" v="1387" actId="478"/>
          <ac:grpSpMkLst>
            <pc:docMk/>
            <pc:sldMk cId="4202421313" sldId="307"/>
            <ac:grpSpMk id="84" creationId="{48AF49C5-91B3-4557-BF36-846A94087103}"/>
          </ac:grpSpMkLst>
        </pc:grpChg>
        <pc:grpChg chg="del">
          <ac:chgData name="강성준(2017150001)" userId="9449d676-5663-45d2-8719-84365b81d70e" providerId="ADAL" clId="{114183C5-CBE0-46CE-B86C-4852D8673C05}" dt="2021-12-20T06:41:04.333" v="1387" actId="478"/>
          <ac:grpSpMkLst>
            <pc:docMk/>
            <pc:sldMk cId="4202421313" sldId="307"/>
            <ac:grpSpMk id="90" creationId="{60547D28-75F5-48F1-87E3-D73440D49772}"/>
          </ac:grpSpMkLst>
        </pc:grpChg>
        <pc:grpChg chg="del">
          <ac:chgData name="강성준(2017150001)" userId="9449d676-5663-45d2-8719-84365b81d70e" providerId="ADAL" clId="{114183C5-CBE0-46CE-B86C-4852D8673C05}" dt="2021-12-20T06:41:04.333" v="1387" actId="478"/>
          <ac:grpSpMkLst>
            <pc:docMk/>
            <pc:sldMk cId="4202421313" sldId="307"/>
            <ac:grpSpMk id="101" creationId="{2DC3F86F-89E1-4441-BAFC-1D6BE277127F}"/>
          </ac:grpSpMkLst>
        </pc:grpChg>
        <pc:grpChg chg="del">
          <ac:chgData name="강성준(2017150001)" userId="9449d676-5663-45d2-8719-84365b81d70e" providerId="ADAL" clId="{114183C5-CBE0-46CE-B86C-4852D8673C05}" dt="2021-12-20T06:41:04.333" v="1387" actId="478"/>
          <ac:grpSpMkLst>
            <pc:docMk/>
            <pc:sldMk cId="4202421313" sldId="307"/>
            <ac:grpSpMk id="108" creationId="{3CAAAEDC-ACCA-41B3-A405-8C814F7FC524}"/>
          </ac:grpSpMkLst>
        </pc:grpChg>
        <pc:graphicFrameChg chg="add mod">
          <ac:chgData name="강성준(2017150001)" userId="9449d676-5663-45d2-8719-84365b81d70e" providerId="ADAL" clId="{114183C5-CBE0-46CE-B86C-4852D8673C05}" dt="2021-12-20T06:41:28.128" v="1421" actId="1076"/>
          <ac:graphicFrameMkLst>
            <pc:docMk/>
            <pc:sldMk cId="4202421313" sldId="307"/>
            <ac:graphicFrameMk id="52" creationId="{48813D08-67CA-4B63-B3B1-68F69C1F645A}"/>
          </ac:graphicFrameMkLst>
        </pc:graphicFrameChg>
        <pc:picChg chg="del">
          <ac:chgData name="강성준(2017150001)" userId="9449d676-5663-45d2-8719-84365b81d70e" providerId="ADAL" clId="{114183C5-CBE0-46CE-B86C-4852D8673C05}" dt="2021-12-20T06:25:52.957" v="1002" actId="478"/>
          <ac:picMkLst>
            <pc:docMk/>
            <pc:sldMk cId="4202421313" sldId="307"/>
            <ac:picMk id="3" creationId="{8FA2CC89-C9AD-4554-84A6-E2002B4EA644}"/>
          </ac:picMkLst>
        </pc:picChg>
        <pc:picChg chg="add mod">
          <ac:chgData name="강성준(2017150001)" userId="9449d676-5663-45d2-8719-84365b81d70e" providerId="ADAL" clId="{114183C5-CBE0-46CE-B86C-4852D8673C05}" dt="2021-12-30T08:24:45.076" v="2515" actId="1036"/>
          <ac:picMkLst>
            <pc:docMk/>
            <pc:sldMk cId="4202421313" sldId="307"/>
            <ac:picMk id="51" creationId="{0951FEDB-CB87-4C4E-89D8-A441F6936629}"/>
          </ac:picMkLst>
        </pc:picChg>
        <pc:picChg chg="add mod">
          <ac:chgData name="강성준(2017150001)" userId="9449d676-5663-45d2-8719-84365b81d70e" providerId="ADAL" clId="{114183C5-CBE0-46CE-B86C-4852D8673C05}" dt="2021-12-20T06:41:30.862" v="1423" actId="1076"/>
          <ac:picMkLst>
            <pc:docMk/>
            <pc:sldMk cId="4202421313" sldId="307"/>
            <ac:picMk id="53" creationId="{380D6F86-EB91-496E-843D-BF9351BA5338}"/>
          </ac:picMkLst>
        </pc:picChg>
      </pc:sldChg>
      <pc:sldChg chg="addSp delSp modSp add del mod">
        <pc:chgData name="강성준(2017150001)" userId="9449d676-5663-45d2-8719-84365b81d70e" providerId="ADAL" clId="{114183C5-CBE0-46CE-B86C-4852D8673C05}" dt="2021-12-30T09:08:47.235" v="2923" actId="47"/>
        <pc:sldMkLst>
          <pc:docMk/>
          <pc:sldMk cId="2283014679" sldId="308"/>
        </pc:sldMkLst>
        <pc:spChg chg="add mod">
          <ac:chgData name="강성준(2017150001)" userId="9449d676-5663-45d2-8719-84365b81d70e" providerId="ADAL" clId="{114183C5-CBE0-46CE-B86C-4852D8673C05}" dt="2021-12-20T08:00:16.975" v="1791" actId="1076"/>
          <ac:spMkLst>
            <pc:docMk/>
            <pc:sldMk cId="2283014679" sldId="308"/>
            <ac:spMk id="7" creationId="{3125C888-CB13-4B89-885A-2558E8F6DFBF}"/>
          </ac:spMkLst>
        </pc:spChg>
        <pc:spChg chg="add mod">
          <ac:chgData name="강성준(2017150001)" userId="9449d676-5663-45d2-8719-84365b81d70e" providerId="ADAL" clId="{114183C5-CBE0-46CE-B86C-4852D8673C05}" dt="2021-12-20T08:00:45.336" v="1858" actId="20577"/>
          <ac:spMkLst>
            <pc:docMk/>
            <pc:sldMk cId="2283014679" sldId="308"/>
            <ac:spMk id="8" creationId="{10B821C3-50F0-432A-B8E7-57F227C886D5}"/>
          </ac:spMkLst>
        </pc:spChg>
        <pc:spChg chg="del">
          <ac:chgData name="강성준(2017150001)" userId="9449d676-5663-45d2-8719-84365b81d70e" providerId="ADAL" clId="{114183C5-CBE0-46CE-B86C-4852D8673C05}" dt="2021-12-20T06:29:30.848" v="1342" actId="478"/>
          <ac:spMkLst>
            <pc:docMk/>
            <pc:sldMk cId="2283014679" sldId="308"/>
            <ac:spMk id="8" creationId="{BA712500-D697-41E2-9947-9642E363949D}"/>
          </ac:spMkLst>
        </pc:spChg>
        <pc:spChg chg="del">
          <ac:chgData name="강성준(2017150001)" userId="9449d676-5663-45d2-8719-84365b81d70e" providerId="ADAL" clId="{114183C5-CBE0-46CE-B86C-4852D8673C05}" dt="2021-12-20T06:29:30.848" v="1342" actId="478"/>
          <ac:spMkLst>
            <pc:docMk/>
            <pc:sldMk cId="2283014679" sldId="308"/>
            <ac:spMk id="62" creationId="{AFC461E5-CEFF-4B63-9CD8-AF994802BEDF}"/>
          </ac:spMkLst>
        </pc:spChg>
        <pc:picChg chg="del">
          <ac:chgData name="강성준(2017150001)" userId="9449d676-5663-45d2-8719-84365b81d70e" providerId="ADAL" clId="{114183C5-CBE0-46CE-B86C-4852D8673C05}" dt="2021-12-20T06:29:31.933" v="1343" actId="478"/>
          <ac:picMkLst>
            <pc:docMk/>
            <pc:sldMk cId="2283014679" sldId="308"/>
            <ac:picMk id="3" creationId="{8FA2CC89-C9AD-4554-84A6-E2002B4EA644}"/>
          </ac:picMkLst>
        </pc:picChg>
        <pc:picChg chg="add mod">
          <ac:chgData name="강성준(2017150001)" userId="9449d676-5663-45d2-8719-84365b81d70e" providerId="ADAL" clId="{114183C5-CBE0-46CE-B86C-4852D8673C05}" dt="2021-12-20T08:00:16.287" v="1790" actId="1076"/>
          <ac:picMkLst>
            <pc:docMk/>
            <pc:sldMk cId="2283014679" sldId="308"/>
            <ac:picMk id="4" creationId="{0EDA893F-A822-4DC9-9971-41ECB7842A0B}"/>
          </ac:picMkLst>
        </pc:picChg>
        <pc:picChg chg="del">
          <ac:chgData name="강성준(2017150001)" userId="9449d676-5663-45d2-8719-84365b81d70e" providerId="ADAL" clId="{114183C5-CBE0-46CE-B86C-4852D8673C05}" dt="2021-12-20T06:29:30.848" v="1342" actId="478"/>
          <ac:picMkLst>
            <pc:docMk/>
            <pc:sldMk cId="2283014679" sldId="308"/>
            <ac:picMk id="6" creationId="{01ECEE7B-9C23-40B6-BC9C-4DE79852D476}"/>
          </ac:picMkLst>
        </pc:picChg>
        <pc:picChg chg="del mod">
          <ac:chgData name="강성준(2017150001)" userId="9449d676-5663-45d2-8719-84365b81d70e" providerId="ADAL" clId="{114183C5-CBE0-46CE-B86C-4852D8673C05}" dt="2021-12-20T06:29:32.517" v="1345" actId="478"/>
          <ac:picMkLst>
            <pc:docMk/>
            <pc:sldMk cId="2283014679" sldId="308"/>
            <ac:picMk id="52" creationId="{A3536253-A98C-4AEB-BDF8-E27FFF8CED89}"/>
          </ac:picMkLst>
        </pc:picChg>
        <pc:picChg chg="del">
          <ac:chgData name="강성준(2017150001)" userId="9449d676-5663-45d2-8719-84365b81d70e" providerId="ADAL" clId="{114183C5-CBE0-46CE-B86C-4852D8673C05}" dt="2021-12-20T06:29:30.848" v="1342" actId="478"/>
          <ac:picMkLst>
            <pc:docMk/>
            <pc:sldMk cId="2283014679" sldId="308"/>
            <ac:picMk id="53" creationId="{1F1597EF-85C3-4D67-873A-ECE3BC81AB8D}"/>
          </ac:picMkLst>
        </pc:picChg>
        <pc:picChg chg="del">
          <ac:chgData name="강성준(2017150001)" userId="9449d676-5663-45d2-8719-84365b81d70e" providerId="ADAL" clId="{114183C5-CBE0-46CE-B86C-4852D8673C05}" dt="2021-12-20T06:29:30.848" v="1342" actId="478"/>
          <ac:picMkLst>
            <pc:docMk/>
            <pc:sldMk cId="2283014679" sldId="308"/>
            <ac:picMk id="55" creationId="{7B648301-8CE0-4178-8688-4B04C010BCD4}"/>
          </ac:picMkLst>
        </pc:picChg>
        <pc:cxnChg chg="del">
          <ac:chgData name="강성준(2017150001)" userId="9449d676-5663-45d2-8719-84365b81d70e" providerId="ADAL" clId="{114183C5-CBE0-46CE-B86C-4852D8673C05}" dt="2021-12-20T06:29:30.848" v="1342" actId="478"/>
          <ac:cxnSpMkLst>
            <pc:docMk/>
            <pc:sldMk cId="2283014679" sldId="308"/>
            <ac:cxnSpMk id="54" creationId="{732A1B43-26EE-4842-A9C7-8D8E21BBA18F}"/>
          </ac:cxnSpMkLst>
        </pc:cxnChg>
        <pc:cxnChg chg="del">
          <ac:chgData name="강성준(2017150001)" userId="9449d676-5663-45d2-8719-84365b81d70e" providerId="ADAL" clId="{114183C5-CBE0-46CE-B86C-4852D8673C05}" dt="2021-12-20T06:29:30.848" v="1342" actId="478"/>
          <ac:cxnSpMkLst>
            <pc:docMk/>
            <pc:sldMk cId="2283014679" sldId="308"/>
            <ac:cxnSpMk id="61" creationId="{A5FD0035-A458-4296-AFA2-CA35DC0AB583}"/>
          </ac:cxnSpMkLst>
        </pc:cxnChg>
      </pc:sldChg>
      <pc:sldChg chg="addSp delSp modSp add mod ord modTransition modAnim">
        <pc:chgData name="강성준(2017150001)" userId="9449d676-5663-45d2-8719-84365b81d70e" providerId="ADAL" clId="{114183C5-CBE0-46CE-B86C-4852D8673C05}" dt="2021-12-30T09:58:11.483" v="3692"/>
        <pc:sldMkLst>
          <pc:docMk/>
          <pc:sldMk cId="1280840044" sldId="309"/>
        </pc:sldMkLst>
        <pc:spChg chg="add mod">
          <ac:chgData name="강성준(2017150001)" userId="9449d676-5663-45d2-8719-84365b81d70e" providerId="ADAL" clId="{114183C5-CBE0-46CE-B86C-4852D8673C05}" dt="2021-12-30T09:41:18.741" v="3487" actId="1076"/>
          <ac:spMkLst>
            <pc:docMk/>
            <pc:sldMk cId="1280840044" sldId="309"/>
            <ac:spMk id="6" creationId="{736B75EB-655E-4A87-866C-1ECDB6132235}"/>
          </ac:spMkLst>
        </pc:spChg>
        <pc:spChg chg="del">
          <ac:chgData name="강성준(2017150001)" userId="9449d676-5663-45d2-8719-84365b81d70e" providerId="ADAL" clId="{114183C5-CBE0-46CE-B86C-4852D8673C05}" dt="2021-12-30T09:50:30.517" v="3680" actId="478"/>
          <ac:spMkLst>
            <pc:docMk/>
            <pc:sldMk cId="1280840044" sldId="309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6:36:42.202" v="1379" actId="1076"/>
          <ac:spMkLst>
            <pc:docMk/>
            <pc:sldMk cId="1280840044" sldId="309"/>
            <ac:spMk id="91" creationId="{A6B223E5-0D27-4BA9-8711-208956FCA473}"/>
          </ac:spMkLst>
        </pc:sp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3317774904" sldId="310"/>
        </pc:sldMkLst>
        <pc:spChg chg="del">
          <ac:chgData name="강성준(2017150001)" userId="9449d676-5663-45d2-8719-84365b81d70e" providerId="ADAL" clId="{114183C5-CBE0-46CE-B86C-4852D8673C05}" dt="2021-12-30T09:50:22.943" v="3677" actId="478"/>
          <ac:spMkLst>
            <pc:docMk/>
            <pc:sldMk cId="3317774904" sldId="310"/>
            <ac:spMk id="45" creationId="{8C7587BC-5BD5-4EEF-AC0F-A94ACDBC5EE8}"/>
          </ac:spMkLst>
        </pc:spChg>
        <pc:spChg chg="add mod">
          <ac:chgData name="강성준(2017150001)" userId="9449d676-5663-45d2-8719-84365b81d70e" providerId="ADAL" clId="{114183C5-CBE0-46CE-B86C-4852D8673C05}" dt="2021-12-20T06:42:16.539" v="1431" actId="1076"/>
          <ac:spMkLst>
            <pc:docMk/>
            <pc:sldMk cId="3317774904" sldId="310"/>
            <ac:spMk id="55" creationId="{482E79C5-972D-4C84-A122-080FFA3C5FE0}"/>
          </ac:spMkLst>
        </pc:spChg>
        <pc:spChg chg="add mod">
          <ac:chgData name="강성준(2017150001)" userId="9449d676-5663-45d2-8719-84365b81d70e" providerId="ADAL" clId="{114183C5-CBE0-46CE-B86C-4852D8673C05}" dt="2021-12-20T06:42:19.361" v="1433" actId="1076"/>
          <ac:spMkLst>
            <pc:docMk/>
            <pc:sldMk cId="3317774904" sldId="310"/>
            <ac:spMk id="56" creationId="{0A292E42-B3C2-4D48-8175-064EB4679FFB}"/>
          </ac:spMkLst>
        </pc:spChg>
        <pc:spChg chg="add mod">
          <ac:chgData name="강성준(2017150001)" userId="9449d676-5663-45d2-8719-84365b81d70e" providerId="ADAL" clId="{114183C5-CBE0-46CE-B86C-4852D8673C05}" dt="2021-12-20T06:42:21.773" v="1435" actId="1076"/>
          <ac:spMkLst>
            <pc:docMk/>
            <pc:sldMk cId="3317774904" sldId="310"/>
            <ac:spMk id="57" creationId="{EC07466D-E86A-4FA8-80DA-57E52CBAF639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73" creationId="{E7196A1A-F41D-47B4-9552-F0FC21C8D8AC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74" creationId="{4AA67995-E215-40F7-A6EF-ECBFC5D4D0A3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75" creationId="{D6B05F26-F836-4671-AF65-93C71E48FF30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76" creationId="{DDF4C77F-42BC-4BEE-BB12-50D487C40377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77" creationId="{3825D93E-75A2-4D52-BEB7-6CBF37324335}"/>
          </ac:spMkLst>
        </pc:spChg>
        <pc:spChg chg="mod">
          <ac:chgData name="강성준(2017150001)" userId="9449d676-5663-45d2-8719-84365b81d70e" providerId="ADAL" clId="{114183C5-CBE0-46CE-B86C-4852D8673C05}" dt="2021-12-20T06:42:03.683" v="1429" actId="1076"/>
          <ac:spMkLst>
            <pc:docMk/>
            <pc:sldMk cId="3317774904" sldId="310"/>
            <ac:spMk id="91" creationId="{A6B223E5-0D27-4BA9-8711-208956FCA473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05" creationId="{C80AD188-40BC-4E21-AF1D-8E144DDA1487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24" creationId="{6605B467-B35D-40B5-8A61-96DA71A5B7E9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25" creationId="{0BD2B765-C7F8-4D52-A47B-B0D3552B30D2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28" creationId="{175AE5FB-DE64-4A68-8218-A7243E7C986C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29" creationId="{63AA8A9F-EEBA-4C87-BA3F-881FA4274407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33" creationId="{5CC442F7-1C64-455D-AE2C-CA9A0E3B6A35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34" creationId="{1F96F1CA-71FF-4386-8883-AF3849AF8E9C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45" creationId="{B385884E-9353-42FB-A61B-8E8B31F807B7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46" creationId="{072C7585-06C6-4CEA-AB7E-B926E6538EE2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53" creationId="{86ED106E-E197-47CE-A8DE-8179354A11BB}"/>
          </ac:spMkLst>
        </pc:spChg>
        <pc:spChg chg="del">
          <ac:chgData name="강성준(2017150001)" userId="9449d676-5663-45d2-8719-84365b81d70e" providerId="ADAL" clId="{114183C5-CBE0-46CE-B86C-4852D8673C05}" dt="2021-12-20T06:41:49.541" v="1424" actId="478"/>
          <ac:spMkLst>
            <pc:docMk/>
            <pc:sldMk cId="3317774904" sldId="310"/>
            <ac:spMk id="154" creationId="{C0F967D2-A204-4EC8-AD7C-01931AA1F2C8}"/>
          </ac:spMkLst>
        </pc:spChg>
        <pc:grpChg chg="del">
          <ac:chgData name="강성준(2017150001)" userId="9449d676-5663-45d2-8719-84365b81d70e" providerId="ADAL" clId="{114183C5-CBE0-46CE-B86C-4852D8673C05}" dt="2021-12-20T06:41:49.541" v="1424" actId="478"/>
          <ac:grpSpMkLst>
            <pc:docMk/>
            <pc:sldMk cId="3317774904" sldId="310"/>
            <ac:grpSpMk id="78" creationId="{FFDF1278-9EF3-4146-9FC5-2BCF8F9F1BD8}"/>
          </ac:grpSpMkLst>
        </pc:grpChg>
        <pc:grpChg chg="del">
          <ac:chgData name="강성준(2017150001)" userId="9449d676-5663-45d2-8719-84365b81d70e" providerId="ADAL" clId="{114183C5-CBE0-46CE-B86C-4852D8673C05}" dt="2021-12-20T06:41:49.541" v="1424" actId="478"/>
          <ac:grpSpMkLst>
            <pc:docMk/>
            <pc:sldMk cId="3317774904" sldId="310"/>
            <ac:grpSpMk id="84" creationId="{48AF49C5-91B3-4557-BF36-846A94087103}"/>
          </ac:grpSpMkLst>
        </pc:grpChg>
        <pc:grpChg chg="del">
          <ac:chgData name="강성준(2017150001)" userId="9449d676-5663-45d2-8719-84365b81d70e" providerId="ADAL" clId="{114183C5-CBE0-46CE-B86C-4852D8673C05}" dt="2021-12-20T06:41:49.541" v="1424" actId="478"/>
          <ac:grpSpMkLst>
            <pc:docMk/>
            <pc:sldMk cId="3317774904" sldId="310"/>
            <ac:grpSpMk id="90" creationId="{60547D28-75F5-48F1-87E3-D73440D49772}"/>
          </ac:grpSpMkLst>
        </pc:grpChg>
        <pc:grpChg chg="del">
          <ac:chgData name="강성준(2017150001)" userId="9449d676-5663-45d2-8719-84365b81d70e" providerId="ADAL" clId="{114183C5-CBE0-46CE-B86C-4852D8673C05}" dt="2021-12-20T06:41:49.541" v="1424" actId="478"/>
          <ac:grpSpMkLst>
            <pc:docMk/>
            <pc:sldMk cId="3317774904" sldId="310"/>
            <ac:grpSpMk id="101" creationId="{2DC3F86F-89E1-4441-BAFC-1D6BE277127F}"/>
          </ac:grpSpMkLst>
        </pc:grpChg>
        <pc:grpChg chg="del">
          <ac:chgData name="강성준(2017150001)" userId="9449d676-5663-45d2-8719-84365b81d70e" providerId="ADAL" clId="{114183C5-CBE0-46CE-B86C-4852D8673C05}" dt="2021-12-20T06:41:49.541" v="1424" actId="478"/>
          <ac:grpSpMkLst>
            <pc:docMk/>
            <pc:sldMk cId="3317774904" sldId="310"/>
            <ac:grpSpMk id="108" creationId="{3CAAAEDC-ACCA-41B3-A405-8C814F7FC524}"/>
          </ac:grpSpMkLst>
        </pc:grpChg>
        <pc:graphicFrameChg chg="add mod">
          <ac:chgData name="강성준(2017150001)" userId="9449d676-5663-45d2-8719-84365b81d70e" providerId="ADAL" clId="{114183C5-CBE0-46CE-B86C-4852D8673C05}" dt="2021-12-20T06:41:52.352" v="1426" actId="1076"/>
          <ac:graphicFrameMkLst>
            <pc:docMk/>
            <pc:sldMk cId="3317774904" sldId="310"/>
            <ac:graphicFrameMk id="50" creationId="{B392B1B9-95B0-42B7-8321-15CAD9DE364E}"/>
          </ac:graphicFrameMkLst>
        </pc:graphicFrameChg>
        <pc:picChg chg="add mod">
          <ac:chgData name="강성준(2017150001)" userId="9449d676-5663-45d2-8719-84365b81d70e" providerId="ADAL" clId="{114183C5-CBE0-46CE-B86C-4852D8673C05}" dt="2021-12-20T06:41:52.352" v="1426" actId="1076"/>
          <ac:picMkLst>
            <pc:docMk/>
            <pc:sldMk cId="3317774904" sldId="310"/>
            <ac:picMk id="51" creationId="{F7A335D7-0E11-4856-B01A-D96D41E683BE}"/>
          </ac:picMkLst>
        </pc:picChg>
        <pc:picChg chg="add mod">
          <ac:chgData name="강성준(2017150001)" userId="9449d676-5663-45d2-8719-84365b81d70e" providerId="ADAL" clId="{114183C5-CBE0-46CE-B86C-4852D8673C05}" dt="2021-12-20T06:41:52.352" v="1426" actId="1076"/>
          <ac:picMkLst>
            <pc:docMk/>
            <pc:sldMk cId="3317774904" sldId="310"/>
            <ac:picMk id="52" creationId="{5B264157-F26E-43E6-8078-BD28808D91A6}"/>
          </ac:picMkLst>
        </pc:picChg>
        <pc:picChg chg="add mod">
          <ac:chgData name="강성준(2017150001)" userId="9449d676-5663-45d2-8719-84365b81d70e" providerId="ADAL" clId="{114183C5-CBE0-46CE-B86C-4852D8673C05}" dt="2021-12-20T06:41:52.352" v="1426" actId="1076"/>
          <ac:picMkLst>
            <pc:docMk/>
            <pc:sldMk cId="3317774904" sldId="310"/>
            <ac:picMk id="53" creationId="{D55D4ED9-FBE3-44FD-BF53-BF8635B2314F}"/>
          </ac:picMkLst>
        </pc:picChg>
      </pc:sldChg>
      <pc:sldChg chg="addSp delSp modSp new del mod">
        <pc:chgData name="강성준(2017150001)" userId="9449d676-5663-45d2-8719-84365b81d70e" providerId="ADAL" clId="{114183C5-CBE0-46CE-B86C-4852D8673C05}" dt="2021-12-30T09:37:22.760" v="3267" actId="47"/>
        <pc:sldMkLst>
          <pc:docMk/>
          <pc:sldMk cId="1382144799" sldId="311"/>
        </pc:sldMkLst>
        <pc:spChg chg="del">
          <ac:chgData name="강성준(2017150001)" userId="9449d676-5663-45d2-8719-84365b81d70e" providerId="ADAL" clId="{114183C5-CBE0-46CE-B86C-4852D8673C05}" dt="2021-12-20T06:43:22.756" v="1437" actId="478"/>
          <ac:spMkLst>
            <pc:docMk/>
            <pc:sldMk cId="1382144799" sldId="311"/>
            <ac:spMk id="2" creationId="{AD9FE8A1-4F76-4B6B-AD5D-E52DBF7CE627}"/>
          </ac:spMkLst>
        </pc:spChg>
        <pc:spChg chg="add mod">
          <ac:chgData name="강성준(2017150001)" userId="9449d676-5663-45d2-8719-84365b81d70e" providerId="ADAL" clId="{114183C5-CBE0-46CE-B86C-4852D8673C05}" dt="2021-12-20T06:44:43.204" v="1636" actId="20577"/>
          <ac:spMkLst>
            <pc:docMk/>
            <pc:sldMk cId="1382144799" sldId="311"/>
            <ac:spMk id="3" creationId="{2A8E8B21-B3E9-4EAE-BD70-9390769FAD80}"/>
          </ac:spMkLst>
        </pc:spChg>
      </pc:sldChg>
      <pc:sldChg chg="addSp delSp modSp add del mod">
        <pc:chgData name="강성준(2017150001)" userId="9449d676-5663-45d2-8719-84365b81d70e" providerId="ADAL" clId="{114183C5-CBE0-46CE-B86C-4852D8673C05}" dt="2021-12-30T09:17:11.213" v="2991" actId="47"/>
        <pc:sldMkLst>
          <pc:docMk/>
          <pc:sldMk cId="4097410178" sldId="312"/>
        </pc:sldMkLst>
        <pc:spChg chg="add mod">
          <ac:chgData name="강성준(2017150001)" userId="9449d676-5663-45d2-8719-84365b81d70e" providerId="ADAL" clId="{114183C5-CBE0-46CE-B86C-4852D8673C05}" dt="2021-12-20T08:02:13.825" v="2038" actId="1076"/>
          <ac:spMkLst>
            <pc:docMk/>
            <pc:sldMk cId="4097410178" sldId="312"/>
            <ac:spMk id="2" creationId="{C9B35582-CB88-4165-B6C4-C22675517898}"/>
          </ac:spMkLst>
        </pc:spChg>
        <pc:spChg chg="del">
          <ac:chgData name="강성준(2017150001)" userId="9449d676-5663-45d2-8719-84365b81d70e" providerId="ADAL" clId="{114183C5-CBE0-46CE-B86C-4852D8673C05}" dt="2021-12-20T08:01:06.336" v="1867" actId="478"/>
          <ac:spMkLst>
            <pc:docMk/>
            <pc:sldMk cId="4097410178" sldId="312"/>
            <ac:spMk id="55" creationId="{482E79C5-972D-4C84-A122-080FFA3C5FE0}"/>
          </ac:spMkLst>
        </pc:spChg>
        <pc:spChg chg="del">
          <ac:chgData name="강성준(2017150001)" userId="9449d676-5663-45d2-8719-84365b81d70e" providerId="ADAL" clId="{114183C5-CBE0-46CE-B86C-4852D8673C05}" dt="2021-12-20T08:01:05.839" v="1866" actId="478"/>
          <ac:spMkLst>
            <pc:docMk/>
            <pc:sldMk cId="4097410178" sldId="312"/>
            <ac:spMk id="56" creationId="{0A292E42-B3C2-4D48-8175-064EB4679FFB}"/>
          </ac:spMkLst>
        </pc:spChg>
        <pc:spChg chg="del">
          <ac:chgData name="강성준(2017150001)" userId="9449d676-5663-45d2-8719-84365b81d70e" providerId="ADAL" clId="{114183C5-CBE0-46CE-B86C-4852D8673C05}" dt="2021-12-20T08:01:05.297" v="1865" actId="478"/>
          <ac:spMkLst>
            <pc:docMk/>
            <pc:sldMk cId="4097410178" sldId="312"/>
            <ac:spMk id="57" creationId="{EC07466D-E86A-4FA8-80DA-57E52CBAF639}"/>
          </ac:spMkLst>
        </pc:spChg>
        <pc:spChg chg="mod">
          <ac:chgData name="강성준(2017150001)" userId="9449d676-5663-45d2-8719-84365b81d70e" providerId="ADAL" clId="{114183C5-CBE0-46CE-B86C-4852D8673C05}" dt="2021-12-20T08:01:25.968" v="1903"/>
          <ac:spMkLst>
            <pc:docMk/>
            <pc:sldMk cId="4097410178" sldId="312"/>
            <ac:spMk id="91" creationId="{A6B223E5-0D27-4BA9-8711-208956FCA473}"/>
          </ac:spMkLst>
        </pc:spChg>
        <pc:graphicFrameChg chg="del">
          <ac:chgData name="강성준(2017150001)" userId="9449d676-5663-45d2-8719-84365b81d70e" providerId="ADAL" clId="{114183C5-CBE0-46CE-B86C-4852D8673C05}" dt="2021-12-20T08:01:03.168" v="1863" actId="478"/>
          <ac:graphicFrameMkLst>
            <pc:docMk/>
            <pc:sldMk cId="4097410178" sldId="312"/>
            <ac:graphicFrameMk id="50" creationId="{B392B1B9-95B0-42B7-8321-15CAD9DE364E}"/>
          </ac:graphicFrameMkLst>
        </pc:graphicFrameChg>
        <pc:picChg chg="del">
          <ac:chgData name="강성준(2017150001)" userId="9449d676-5663-45d2-8719-84365b81d70e" providerId="ADAL" clId="{114183C5-CBE0-46CE-B86C-4852D8673C05}" dt="2021-12-20T08:01:01.317" v="1862" actId="478"/>
          <ac:picMkLst>
            <pc:docMk/>
            <pc:sldMk cId="4097410178" sldId="312"/>
            <ac:picMk id="51" creationId="{F7A335D7-0E11-4856-B01A-D96D41E683BE}"/>
          </ac:picMkLst>
        </pc:picChg>
        <pc:picChg chg="del">
          <ac:chgData name="강성준(2017150001)" userId="9449d676-5663-45d2-8719-84365b81d70e" providerId="ADAL" clId="{114183C5-CBE0-46CE-B86C-4852D8673C05}" dt="2021-12-20T08:01:00.925" v="1861" actId="478"/>
          <ac:picMkLst>
            <pc:docMk/>
            <pc:sldMk cId="4097410178" sldId="312"/>
            <ac:picMk id="52" creationId="{5B264157-F26E-43E6-8078-BD28808D91A6}"/>
          </ac:picMkLst>
        </pc:picChg>
        <pc:picChg chg="del">
          <ac:chgData name="강성준(2017150001)" userId="9449d676-5663-45d2-8719-84365b81d70e" providerId="ADAL" clId="{114183C5-CBE0-46CE-B86C-4852D8673C05}" dt="2021-12-20T08:01:00.559" v="1860" actId="478"/>
          <ac:picMkLst>
            <pc:docMk/>
            <pc:sldMk cId="4097410178" sldId="312"/>
            <ac:picMk id="53" creationId="{D55D4ED9-FBE3-44FD-BF53-BF8635B2314F}"/>
          </ac:picMkLst>
        </pc:picChg>
        <pc:cxnChg chg="mod">
          <ac:chgData name="강성준(2017150001)" userId="9449d676-5663-45d2-8719-84365b81d70e" providerId="ADAL" clId="{114183C5-CBE0-46CE-B86C-4852D8673C05}" dt="2021-12-20T08:01:04.031" v="1864" actId="1076"/>
          <ac:cxnSpMkLst>
            <pc:docMk/>
            <pc:sldMk cId="4097410178" sldId="312"/>
            <ac:cxnSpMk id="54" creationId="{732A1B43-26EE-4842-A9C7-8D8E21BBA18F}"/>
          </ac:cxnSpMkLst>
        </pc:cxnChg>
      </pc:sldChg>
      <pc:sldChg chg="addSp delSp modSp add mod ord modTransition addAnim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1278620761" sldId="313"/>
        </pc:sldMkLst>
        <pc:spChg chg="add mod">
          <ac:chgData name="강성준(2017150001)" userId="9449d676-5663-45d2-8719-84365b81d70e" providerId="ADAL" clId="{114183C5-CBE0-46CE-B86C-4852D8673C05}" dt="2021-12-30T09:17:40.969" v="2997" actId="164"/>
          <ac:spMkLst>
            <pc:docMk/>
            <pc:sldMk cId="1278620761" sldId="313"/>
            <ac:spMk id="8" creationId="{714A9F7B-5DE7-4EC3-AC28-9B670CF893B4}"/>
          </ac:spMkLst>
        </pc:spChg>
        <pc:spChg chg="add mod">
          <ac:chgData name="강성준(2017150001)" userId="9449d676-5663-45d2-8719-84365b81d70e" providerId="ADAL" clId="{114183C5-CBE0-46CE-B86C-4852D8673C05}" dt="2021-12-30T09:17:40.969" v="2997" actId="164"/>
          <ac:spMkLst>
            <pc:docMk/>
            <pc:sldMk cId="1278620761" sldId="313"/>
            <ac:spMk id="9" creationId="{4A2009C9-67D1-4083-86C0-55A9E9555C4D}"/>
          </ac:spMkLst>
        </pc:spChg>
        <pc:spChg chg="add mod">
          <ac:chgData name="강성준(2017150001)" userId="9449d676-5663-45d2-8719-84365b81d70e" providerId="ADAL" clId="{114183C5-CBE0-46CE-B86C-4852D8673C05}" dt="2021-12-30T09:17:40.969" v="2997" actId="164"/>
          <ac:spMkLst>
            <pc:docMk/>
            <pc:sldMk cId="1278620761" sldId="313"/>
            <ac:spMk id="10" creationId="{50560A97-7AB8-4294-BD81-40D2C4C59939}"/>
          </ac:spMkLst>
        </pc:spChg>
        <pc:spChg chg="add del">
          <ac:chgData name="강성준(2017150001)" userId="9449d676-5663-45d2-8719-84365b81d70e" providerId="ADAL" clId="{114183C5-CBE0-46CE-B86C-4852D8673C05}" dt="2021-12-30T09:50:19.149" v="3675" actId="478"/>
          <ac:spMkLst>
            <pc:docMk/>
            <pc:sldMk cId="1278620761" sldId="313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1:45.204" v="1908"/>
          <ac:spMkLst>
            <pc:docMk/>
            <pc:sldMk cId="1278620761" sldId="313"/>
            <ac:spMk id="91" creationId="{A6B223E5-0D27-4BA9-8711-208956FCA473}"/>
          </ac:spMkLst>
        </pc:spChg>
        <pc:grpChg chg="add mod">
          <ac:chgData name="강성준(2017150001)" userId="9449d676-5663-45d2-8719-84365b81d70e" providerId="ADAL" clId="{114183C5-CBE0-46CE-B86C-4852D8673C05}" dt="2021-12-30T09:28:26.356" v="3186" actId="1076"/>
          <ac:grpSpMkLst>
            <pc:docMk/>
            <pc:sldMk cId="1278620761" sldId="313"/>
            <ac:grpSpMk id="2" creationId="{7238A377-F586-4115-9CEA-2178A4B4B037}"/>
          </ac:grpSpMkLst>
        </pc:grpChg>
        <pc:picChg chg="add mod">
          <ac:chgData name="강성준(2017150001)" userId="9449d676-5663-45d2-8719-84365b81d70e" providerId="ADAL" clId="{114183C5-CBE0-46CE-B86C-4852D8673C05}" dt="2021-12-30T09:17:40.969" v="2997" actId="164"/>
          <ac:picMkLst>
            <pc:docMk/>
            <pc:sldMk cId="1278620761" sldId="313"/>
            <ac:picMk id="7" creationId="{4171C893-034A-4126-8C3F-2FE42028E067}"/>
          </ac:picMkLst>
        </pc:pic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992089086" sldId="314"/>
        </pc:sldMkLst>
        <pc:spChg chg="add mod topLvl">
          <ac:chgData name="강성준(2017150001)" userId="9449d676-5663-45d2-8719-84365b81d70e" providerId="ADAL" clId="{114183C5-CBE0-46CE-B86C-4852D8673C05}" dt="2021-12-30T09:31:58.218" v="3194" actId="1076"/>
          <ac:spMkLst>
            <pc:docMk/>
            <pc:sldMk cId="992089086" sldId="314"/>
            <ac:spMk id="7" creationId="{AA2C6EE9-EC04-424B-B432-9D459D856E61}"/>
          </ac:spMkLst>
        </pc:spChg>
        <pc:spChg chg="add mod topLvl">
          <ac:chgData name="강성준(2017150001)" userId="9449d676-5663-45d2-8719-84365b81d70e" providerId="ADAL" clId="{114183C5-CBE0-46CE-B86C-4852D8673C05}" dt="2021-12-30T09:32:25.949" v="3215" actId="1076"/>
          <ac:spMkLst>
            <pc:docMk/>
            <pc:sldMk cId="992089086" sldId="314"/>
            <ac:spMk id="9" creationId="{AE71EA16-008B-4CAD-BFC0-1682D4AFFFC1}"/>
          </ac:spMkLst>
        </pc:spChg>
        <pc:spChg chg="add del mod topLvl">
          <ac:chgData name="강성준(2017150001)" userId="9449d676-5663-45d2-8719-84365b81d70e" providerId="ADAL" clId="{114183C5-CBE0-46CE-B86C-4852D8673C05}" dt="2021-12-30T09:32:05.761" v="3199" actId="478"/>
          <ac:spMkLst>
            <pc:docMk/>
            <pc:sldMk cId="992089086" sldId="314"/>
            <ac:spMk id="10" creationId="{6A53E138-60D5-4E5B-BA8B-67154307DEB5}"/>
          </ac:spMkLst>
        </pc:spChg>
        <pc:spChg chg="add mod topLvl">
          <ac:chgData name="강성준(2017150001)" userId="9449d676-5663-45d2-8719-84365b81d70e" providerId="ADAL" clId="{114183C5-CBE0-46CE-B86C-4852D8673C05}" dt="2021-12-30T09:32:32.463" v="3217" actId="1076"/>
          <ac:spMkLst>
            <pc:docMk/>
            <pc:sldMk cId="992089086" sldId="314"/>
            <ac:spMk id="20" creationId="{46FEF412-ADC9-4AB6-9331-B8AA4F70F7D8}"/>
          </ac:spMkLst>
        </pc:spChg>
        <pc:spChg chg="add mod topLvl">
          <ac:chgData name="강성준(2017150001)" userId="9449d676-5663-45d2-8719-84365b81d70e" providerId="ADAL" clId="{114183C5-CBE0-46CE-B86C-4852D8673C05}" dt="2021-12-30T09:34:00.431" v="3252" actId="1076"/>
          <ac:spMkLst>
            <pc:docMk/>
            <pc:sldMk cId="992089086" sldId="314"/>
            <ac:spMk id="21" creationId="{7DA68D74-85E3-4782-96FF-A15A77F73441}"/>
          </ac:spMkLst>
        </pc:spChg>
        <pc:spChg chg="add del mod topLvl">
          <ac:chgData name="강성준(2017150001)" userId="9449d676-5663-45d2-8719-84365b81d70e" providerId="ADAL" clId="{114183C5-CBE0-46CE-B86C-4852D8673C05}" dt="2021-12-30T09:32:03.363" v="3196" actId="478"/>
          <ac:spMkLst>
            <pc:docMk/>
            <pc:sldMk cId="992089086" sldId="314"/>
            <ac:spMk id="22" creationId="{B3A80558-2978-4174-827A-4136CAEE1324}"/>
          </ac:spMkLst>
        </pc:spChg>
        <pc:spChg chg="add del mod topLvl">
          <ac:chgData name="강성준(2017150001)" userId="9449d676-5663-45d2-8719-84365b81d70e" providerId="ADAL" clId="{114183C5-CBE0-46CE-B86C-4852D8673C05}" dt="2021-12-30T09:32:09.489" v="3203" actId="478"/>
          <ac:spMkLst>
            <pc:docMk/>
            <pc:sldMk cId="992089086" sldId="314"/>
            <ac:spMk id="24" creationId="{068A2C2D-4B14-4F53-A597-110517368CA7}"/>
          </ac:spMkLst>
        </pc:spChg>
        <pc:spChg chg="add del mod topLvl">
          <ac:chgData name="강성준(2017150001)" userId="9449d676-5663-45d2-8719-84365b81d70e" providerId="ADAL" clId="{114183C5-CBE0-46CE-B86C-4852D8673C05}" dt="2021-12-30T09:32:07.228" v="3201" actId="478"/>
          <ac:spMkLst>
            <pc:docMk/>
            <pc:sldMk cId="992089086" sldId="314"/>
            <ac:spMk id="26" creationId="{80B9F025-6B86-4BE8-942B-E99DBD130A3F}"/>
          </ac:spMkLst>
        </pc:spChg>
        <pc:spChg chg="add del mod">
          <ac:chgData name="강성준(2017150001)" userId="9449d676-5663-45d2-8719-84365b81d70e" providerId="ADAL" clId="{114183C5-CBE0-46CE-B86C-4852D8673C05}" dt="2021-12-30T09:33:20.462" v="3237" actId="478"/>
          <ac:spMkLst>
            <pc:docMk/>
            <pc:sldMk cId="992089086" sldId="314"/>
            <ac:spMk id="39" creationId="{0193BED1-1A13-47AA-B960-AA068AC35549}"/>
          </ac:spMkLst>
        </pc:spChg>
        <pc:spChg chg="mod">
          <ac:chgData name="강성준(2017150001)" userId="9449d676-5663-45d2-8719-84365b81d70e" providerId="ADAL" clId="{114183C5-CBE0-46CE-B86C-4852D8673C05}" dt="2021-12-30T09:33:31.339" v="3241"/>
          <ac:spMkLst>
            <pc:docMk/>
            <pc:sldMk cId="992089086" sldId="314"/>
            <ac:spMk id="42" creationId="{E8ACEAB2-195B-40C5-A4B0-F033226AF598}"/>
          </ac:spMkLst>
        </pc:spChg>
        <pc:spChg chg="del">
          <ac:chgData name="강성준(2017150001)" userId="9449d676-5663-45d2-8719-84365b81d70e" providerId="ADAL" clId="{114183C5-CBE0-46CE-B86C-4852D8673C05}" dt="2021-12-30T09:50:16.821" v="3674" actId="478"/>
          <ac:spMkLst>
            <pc:docMk/>
            <pc:sldMk cId="992089086" sldId="314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30T09:33:34.901" v="3243"/>
          <ac:spMkLst>
            <pc:docMk/>
            <pc:sldMk cId="992089086" sldId="314"/>
            <ac:spMk id="46" creationId="{565C6938-5FB9-4159-AA99-F6029FB037AC}"/>
          </ac:spMkLst>
        </pc:spChg>
        <pc:spChg chg="mod">
          <ac:chgData name="강성준(2017150001)" userId="9449d676-5663-45d2-8719-84365b81d70e" providerId="ADAL" clId="{114183C5-CBE0-46CE-B86C-4852D8673C05}" dt="2021-12-30T09:33:40.270" v="3245"/>
          <ac:spMkLst>
            <pc:docMk/>
            <pc:sldMk cId="992089086" sldId="314"/>
            <ac:spMk id="49" creationId="{53B546A4-C01B-4B70-8958-A5A4C7138580}"/>
          </ac:spMkLst>
        </pc:spChg>
        <pc:spChg chg="add mod">
          <ac:chgData name="강성준(2017150001)" userId="9449d676-5663-45d2-8719-84365b81d70e" providerId="ADAL" clId="{114183C5-CBE0-46CE-B86C-4852D8673C05}" dt="2021-12-30T09:35:00.027" v="3257" actId="688"/>
          <ac:spMkLst>
            <pc:docMk/>
            <pc:sldMk cId="992089086" sldId="314"/>
            <ac:spMk id="53" creationId="{0F4518BF-3311-4AED-88C6-FA78228C573B}"/>
          </ac:spMkLst>
        </pc:spChg>
        <pc:spChg chg="add mod">
          <ac:chgData name="강성준(2017150001)" userId="9449d676-5663-45d2-8719-84365b81d70e" providerId="ADAL" clId="{114183C5-CBE0-46CE-B86C-4852D8673C05}" dt="2021-12-30T09:35:06.011" v="3259" actId="1076"/>
          <ac:spMkLst>
            <pc:docMk/>
            <pc:sldMk cId="992089086" sldId="314"/>
            <ac:spMk id="55" creationId="{73384BAC-9E42-4AD7-93EF-3668515DE6D5}"/>
          </ac:spMkLst>
        </pc:spChg>
        <pc:spChg chg="add mod">
          <ac:chgData name="강성준(2017150001)" userId="9449d676-5663-45d2-8719-84365b81d70e" providerId="ADAL" clId="{114183C5-CBE0-46CE-B86C-4852D8673C05}" dt="2021-12-30T09:35:13.846" v="3263" actId="1076"/>
          <ac:spMkLst>
            <pc:docMk/>
            <pc:sldMk cId="992089086" sldId="314"/>
            <ac:spMk id="56" creationId="{C63F0CC6-F60C-4998-9EE8-6725658E8889}"/>
          </ac:spMkLst>
        </pc:spChg>
        <pc:spChg chg="mod">
          <ac:chgData name="강성준(2017150001)" userId="9449d676-5663-45d2-8719-84365b81d70e" providerId="ADAL" clId="{114183C5-CBE0-46CE-B86C-4852D8673C05}" dt="2021-12-20T08:02:27.239" v="2058"/>
          <ac:spMkLst>
            <pc:docMk/>
            <pc:sldMk cId="992089086" sldId="314"/>
            <ac:spMk id="91" creationId="{A6B223E5-0D27-4BA9-8711-208956FCA473}"/>
          </ac:spMkLst>
        </pc:spChg>
        <pc:grpChg chg="add del mod">
          <ac:chgData name="강성준(2017150001)" userId="9449d676-5663-45d2-8719-84365b81d70e" providerId="ADAL" clId="{114183C5-CBE0-46CE-B86C-4852D8673C05}" dt="2021-12-30T09:31:42.015" v="3189" actId="165"/>
          <ac:grpSpMkLst>
            <pc:docMk/>
            <pc:sldMk cId="992089086" sldId="314"/>
            <ac:grpSpMk id="2" creationId="{A2264FC3-4C3D-4B9C-B0D6-4B51D184C900}"/>
          </ac:grpSpMkLst>
        </pc:grpChg>
        <pc:grpChg chg="add mod">
          <ac:chgData name="강성준(2017150001)" userId="9449d676-5663-45d2-8719-84365b81d70e" providerId="ADAL" clId="{114183C5-CBE0-46CE-B86C-4852D8673C05}" dt="2021-12-30T09:32:00.428" v="3195" actId="1076"/>
          <ac:grpSpMkLst>
            <pc:docMk/>
            <pc:sldMk cId="992089086" sldId="314"/>
            <ac:grpSpMk id="3" creationId="{3D2DFD1D-CE93-40A8-A8B2-C9FFBFD3D8B3}"/>
          </ac:grpSpMkLst>
        </pc:grpChg>
        <pc:grpChg chg="add mod">
          <ac:chgData name="강성준(2017150001)" userId="9449d676-5663-45d2-8719-84365b81d70e" providerId="ADAL" clId="{114183C5-CBE0-46CE-B86C-4852D8673C05}" dt="2021-12-30T09:33:34.074" v="3242" actId="1076"/>
          <ac:grpSpMkLst>
            <pc:docMk/>
            <pc:sldMk cId="992089086" sldId="314"/>
            <ac:grpSpMk id="41" creationId="{89BB239B-1017-4583-A125-F843E08F9F50}"/>
          </ac:grpSpMkLst>
        </pc:grpChg>
        <pc:grpChg chg="add mod">
          <ac:chgData name="강성준(2017150001)" userId="9449d676-5663-45d2-8719-84365b81d70e" providerId="ADAL" clId="{114183C5-CBE0-46CE-B86C-4852D8673C05}" dt="2021-12-30T09:33:39.407" v="3244" actId="1076"/>
          <ac:grpSpMkLst>
            <pc:docMk/>
            <pc:sldMk cId="992089086" sldId="314"/>
            <ac:grpSpMk id="44" creationId="{82AE03DA-28CD-4AB9-AE96-B0B7FAEC5265}"/>
          </ac:grpSpMkLst>
        </pc:grpChg>
        <pc:grpChg chg="add mod">
          <ac:chgData name="강성준(2017150001)" userId="9449d676-5663-45d2-8719-84365b81d70e" providerId="ADAL" clId="{114183C5-CBE0-46CE-B86C-4852D8673C05}" dt="2021-12-30T09:33:45.027" v="3246" actId="1076"/>
          <ac:grpSpMkLst>
            <pc:docMk/>
            <pc:sldMk cId="992089086" sldId="314"/>
            <ac:grpSpMk id="48" creationId="{A4F33681-3DD5-43A2-B742-826E32A042E2}"/>
          </ac:grpSpMkLst>
        </pc:grpChg>
        <pc:picChg chg="add mod topLvl">
          <ac:chgData name="강성준(2017150001)" userId="9449d676-5663-45d2-8719-84365b81d70e" providerId="ADAL" clId="{114183C5-CBE0-46CE-B86C-4852D8673C05}" dt="2021-12-30T09:31:51.024" v="3191" actId="164"/>
          <ac:picMkLst>
            <pc:docMk/>
            <pc:sldMk cId="992089086" sldId="314"/>
            <ac:picMk id="8" creationId="{29F268AE-CE6D-4F6B-8CE1-3DF414DB59CA}"/>
          </ac:picMkLst>
        </pc:picChg>
        <pc:picChg chg="add del mod topLvl">
          <ac:chgData name="강성준(2017150001)" userId="9449d676-5663-45d2-8719-84365b81d70e" providerId="ADAL" clId="{114183C5-CBE0-46CE-B86C-4852D8673C05}" dt="2021-12-30T09:32:05.210" v="3198" actId="478"/>
          <ac:picMkLst>
            <pc:docMk/>
            <pc:sldMk cId="992089086" sldId="314"/>
            <ac:picMk id="11" creationId="{3BE8C2DF-107A-46BC-A9C7-2E9ABE02B06D}"/>
          </ac:picMkLst>
        </pc:picChg>
        <pc:picChg chg="add del mod topLvl">
          <ac:chgData name="강성준(2017150001)" userId="9449d676-5663-45d2-8719-84365b81d70e" providerId="ADAL" clId="{114183C5-CBE0-46CE-B86C-4852D8673C05}" dt="2021-12-30T09:32:04.353" v="3197" actId="478"/>
          <ac:picMkLst>
            <pc:docMk/>
            <pc:sldMk cId="992089086" sldId="314"/>
            <ac:picMk id="23" creationId="{B251C480-7094-4EEC-83A9-1F6E2F4BB0B4}"/>
          </ac:picMkLst>
        </pc:picChg>
        <pc:picChg chg="add del mod topLvl">
          <ac:chgData name="강성준(2017150001)" userId="9449d676-5663-45d2-8719-84365b81d70e" providerId="ADAL" clId="{114183C5-CBE0-46CE-B86C-4852D8673C05}" dt="2021-12-30T09:32:10.273" v="3204" actId="478"/>
          <ac:picMkLst>
            <pc:docMk/>
            <pc:sldMk cId="992089086" sldId="314"/>
            <ac:picMk id="25" creationId="{861496B0-8028-43F9-85D9-58370C000DBD}"/>
          </ac:picMkLst>
        </pc:picChg>
        <pc:picChg chg="add del mod topLvl">
          <ac:chgData name="강성준(2017150001)" userId="9449d676-5663-45d2-8719-84365b81d70e" providerId="ADAL" clId="{114183C5-CBE0-46CE-B86C-4852D8673C05}" dt="2021-12-30T09:32:07.954" v="3202" actId="478"/>
          <ac:picMkLst>
            <pc:docMk/>
            <pc:sldMk cId="992089086" sldId="314"/>
            <ac:picMk id="27" creationId="{DD72F389-257D-4D03-9FCB-BE098588AC4B}"/>
          </ac:picMkLst>
        </pc:picChg>
        <pc:picChg chg="add del mod">
          <ac:chgData name="강성준(2017150001)" userId="9449d676-5663-45d2-8719-84365b81d70e" providerId="ADAL" clId="{114183C5-CBE0-46CE-B86C-4852D8673C05}" dt="2021-12-30T09:33:28.966" v="3240" actId="478"/>
          <ac:picMkLst>
            <pc:docMk/>
            <pc:sldMk cId="992089086" sldId="314"/>
            <ac:picMk id="40" creationId="{42EB0343-9C6F-4156-9C9B-D82230E2AF3E}"/>
          </ac:picMkLst>
        </pc:picChg>
        <pc:picChg chg="mod">
          <ac:chgData name="강성준(2017150001)" userId="9449d676-5663-45d2-8719-84365b81d70e" providerId="ADAL" clId="{114183C5-CBE0-46CE-B86C-4852D8673C05}" dt="2021-12-30T09:33:31.339" v="3241"/>
          <ac:picMkLst>
            <pc:docMk/>
            <pc:sldMk cId="992089086" sldId="314"/>
            <ac:picMk id="43" creationId="{4D08C244-2C83-4CA6-89F3-3D8805948C08}"/>
          </ac:picMkLst>
        </pc:picChg>
        <pc:picChg chg="mod">
          <ac:chgData name="강성준(2017150001)" userId="9449d676-5663-45d2-8719-84365b81d70e" providerId="ADAL" clId="{114183C5-CBE0-46CE-B86C-4852D8673C05}" dt="2021-12-30T09:33:34.901" v="3243"/>
          <ac:picMkLst>
            <pc:docMk/>
            <pc:sldMk cId="992089086" sldId="314"/>
            <ac:picMk id="47" creationId="{DA4C306F-5E7D-4C9F-9780-46C112B0E952}"/>
          </ac:picMkLst>
        </pc:picChg>
        <pc:picChg chg="mod">
          <ac:chgData name="강성준(2017150001)" userId="9449d676-5663-45d2-8719-84365b81d70e" providerId="ADAL" clId="{114183C5-CBE0-46CE-B86C-4852D8673C05}" dt="2021-12-30T09:33:40.270" v="3245"/>
          <ac:picMkLst>
            <pc:docMk/>
            <pc:sldMk cId="992089086" sldId="314"/>
            <ac:picMk id="50" creationId="{3E55A467-CFC0-4766-A080-6ACB5F63AD0B}"/>
          </ac:picMkLst>
        </pc:picChg>
        <pc:cxnChg chg="add mod topLvl">
          <ac:chgData name="강성준(2017150001)" userId="9449d676-5663-45d2-8719-84365b81d70e" providerId="ADAL" clId="{114183C5-CBE0-46CE-B86C-4852D8673C05}" dt="2021-12-30T09:33:54.498" v="3250" actId="14100"/>
          <ac:cxnSpMkLst>
            <pc:docMk/>
            <pc:sldMk cId="992089086" sldId="314"/>
            <ac:cxnSpMk id="12" creationId="{A2922B00-00AD-45CC-8F20-0FF88AB036AB}"/>
          </ac:cxnSpMkLst>
        </pc:cxnChg>
        <pc:cxnChg chg="add mod topLvl">
          <ac:chgData name="강성준(2017150001)" userId="9449d676-5663-45d2-8719-84365b81d70e" providerId="ADAL" clId="{114183C5-CBE0-46CE-B86C-4852D8673C05}" dt="2021-12-30T09:32:24.091" v="3214" actId="14100"/>
          <ac:cxnSpMkLst>
            <pc:docMk/>
            <pc:sldMk cId="992089086" sldId="314"/>
            <ac:cxnSpMk id="13" creationId="{5CB244AE-9E64-4FE1-8F72-1309EBDD14FE}"/>
          </ac:cxnSpMkLst>
        </pc:cxnChg>
        <pc:cxnChg chg="add del mod topLvl">
          <ac:chgData name="강성준(2017150001)" userId="9449d676-5663-45d2-8719-84365b81d70e" providerId="ADAL" clId="{114183C5-CBE0-46CE-B86C-4852D8673C05}" dt="2021-12-30T09:32:14.698" v="3208" actId="478"/>
          <ac:cxnSpMkLst>
            <pc:docMk/>
            <pc:sldMk cId="992089086" sldId="314"/>
            <ac:cxnSpMk id="14" creationId="{E115FFE2-032D-4EDA-AA0B-3439C9D15920}"/>
          </ac:cxnSpMkLst>
        </pc:cxnChg>
        <pc:cxnChg chg="add del mod topLvl">
          <ac:chgData name="강성준(2017150001)" userId="9449d676-5663-45d2-8719-84365b81d70e" providerId="ADAL" clId="{114183C5-CBE0-46CE-B86C-4852D8673C05}" dt="2021-12-30T09:32:14.249" v="3207" actId="478"/>
          <ac:cxnSpMkLst>
            <pc:docMk/>
            <pc:sldMk cId="992089086" sldId="314"/>
            <ac:cxnSpMk id="15" creationId="{ED7322ED-C4A5-4F1C-80AB-D38BE0034E00}"/>
          </ac:cxnSpMkLst>
        </pc:cxnChg>
        <pc:cxnChg chg="add mod topLvl">
          <ac:chgData name="강성준(2017150001)" userId="9449d676-5663-45d2-8719-84365b81d70e" providerId="ADAL" clId="{114183C5-CBE0-46CE-B86C-4852D8673C05}" dt="2021-12-30T09:33:13.875" v="3235" actId="1076"/>
          <ac:cxnSpMkLst>
            <pc:docMk/>
            <pc:sldMk cId="992089086" sldId="314"/>
            <ac:cxnSpMk id="16" creationId="{09E5D89B-D07D-4073-9859-7AF737B8D94B}"/>
          </ac:cxnSpMkLst>
        </pc:cxnChg>
        <pc:cxnChg chg="add mod topLvl">
          <ac:chgData name="강성준(2017150001)" userId="9449d676-5663-45d2-8719-84365b81d70e" providerId="ADAL" clId="{114183C5-CBE0-46CE-B86C-4852D8673C05}" dt="2021-12-30T09:33:12.815" v="3234" actId="1076"/>
          <ac:cxnSpMkLst>
            <pc:docMk/>
            <pc:sldMk cId="992089086" sldId="314"/>
            <ac:cxnSpMk id="17" creationId="{95E26624-6F89-4628-8F3C-9E4EE8B552FB}"/>
          </ac:cxnSpMkLst>
        </pc:cxnChg>
        <pc:cxnChg chg="add del mod topLvl">
          <ac:chgData name="강성준(2017150001)" userId="9449d676-5663-45d2-8719-84365b81d70e" providerId="ADAL" clId="{114183C5-CBE0-46CE-B86C-4852D8673C05}" dt="2021-12-30T09:32:13.450" v="3206" actId="478"/>
          <ac:cxnSpMkLst>
            <pc:docMk/>
            <pc:sldMk cId="992089086" sldId="314"/>
            <ac:cxnSpMk id="18" creationId="{9E494FBD-B2C2-44D7-BE8C-83C97DFA3840}"/>
          </ac:cxnSpMkLst>
        </pc:cxnChg>
        <pc:cxnChg chg="add del mod topLvl">
          <ac:chgData name="강성준(2017150001)" userId="9449d676-5663-45d2-8719-84365b81d70e" providerId="ADAL" clId="{114183C5-CBE0-46CE-B86C-4852D8673C05}" dt="2021-12-30T09:32:12.675" v="3205" actId="478"/>
          <ac:cxnSpMkLst>
            <pc:docMk/>
            <pc:sldMk cId="992089086" sldId="314"/>
            <ac:cxnSpMk id="19" creationId="{05A0E810-A60C-438C-96B0-B92634804839}"/>
          </ac:cxnSpMkLst>
        </pc:cxnChg>
        <pc:cxnChg chg="add del mod">
          <ac:chgData name="강성준(2017150001)" userId="9449d676-5663-45d2-8719-84365b81d70e" providerId="ADAL" clId="{114183C5-CBE0-46CE-B86C-4852D8673C05}" dt="2021-12-30T09:32:59.450" v="3228" actId="478"/>
          <ac:cxnSpMkLst>
            <pc:docMk/>
            <pc:sldMk cId="992089086" sldId="314"/>
            <ac:cxnSpMk id="34" creationId="{90A93075-53FE-4E90-BDD7-2608BCD36EBF}"/>
          </ac:cxnSpMkLst>
        </pc:cxnChg>
        <pc:cxnChg chg="add mod">
          <ac:chgData name="강성준(2017150001)" userId="9449d676-5663-45d2-8719-84365b81d70e" providerId="ADAL" clId="{114183C5-CBE0-46CE-B86C-4852D8673C05}" dt="2021-12-30T09:33:11.142" v="3233" actId="1076"/>
          <ac:cxnSpMkLst>
            <pc:docMk/>
            <pc:sldMk cId="992089086" sldId="314"/>
            <ac:cxnSpMk id="37" creationId="{97C3BDE5-4005-4C9F-9763-EFC3EEABCB41}"/>
          </ac:cxnSpMkLst>
        </pc:cxnChg>
        <pc:cxnChg chg="add del mod">
          <ac:chgData name="강성준(2017150001)" userId="9449d676-5663-45d2-8719-84365b81d70e" providerId="ADAL" clId="{114183C5-CBE0-46CE-B86C-4852D8673C05}" dt="2021-12-30T09:35:25.253" v="3265" actId="478"/>
          <ac:cxnSpMkLst>
            <pc:docMk/>
            <pc:sldMk cId="992089086" sldId="314"/>
            <ac:cxnSpMk id="38" creationId="{EDDF3E6E-2F13-4168-9D97-BF339E344A51}"/>
          </ac:cxnSpMkLst>
        </pc:cxnChg>
      </pc:sldChg>
      <pc:sldChg chg="addSp modSp add del mod">
        <pc:chgData name="강성준(2017150001)" userId="9449d676-5663-45d2-8719-84365b81d70e" providerId="ADAL" clId="{114183C5-CBE0-46CE-B86C-4852D8673C05}" dt="2021-12-30T09:36:37.502" v="3266" actId="47"/>
        <pc:sldMkLst>
          <pc:docMk/>
          <pc:sldMk cId="1723942600" sldId="315"/>
        </pc:sldMkLst>
        <pc:spChg chg="add mod">
          <ac:chgData name="강성준(2017150001)" userId="9449d676-5663-45d2-8719-84365b81d70e" providerId="ADAL" clId="{114183C5-CBE0-46CE-B86C-4852D8673C05}" dt="2021-12-20T08:04:09.702" v="2258" actId="20577"/>
          <ac:spMkLst>
            <pc:docMk/>
            <pc:sldMk cId="1723942600" sldId="315"/>
            <ac:spMk id="2" creationId="{C9499403-3E98-4AAC-979F-A77112A060EA}"/>
          </ac:spMkLst>
        </pc:spChg>
        <pc:spChg chg="mod">
          <ac:chgData name="강성준(2017150001)" userId="9449d676-5663-45d2-8719-84365b81d70e" providerId="ADAL" clId="{114183C5-CBE0-46CE-B86C-4852D8673C05}" dt="2021-12-20T08:03:18.534" v="2063"/>
          <ac:spMkLst>
            <pc:docMk/>
            <pc:sldMk cId="1723942600" sldId="315"/>
            <ac:spMk id="91" creationId="{A6B223E5-0D27-4BA9-8711-208956FCA473}"/>
          </ac:spMkLst>
        </pc:sp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1015151732" sldId="316"/>
        </pc:sldMkLst>
        <pc:spChg chg="del">
          <ac:chgData name="강성준(2017150001)" userId="9449d676-5663-45d2-8719-84365b81d70e" providerId="ADAL" clId="{114183C5-CBE0-46CE-B86C-4852D8673C05}" dt="2021-12-30T09:50:14.973" v="3673" actId="478"/>
          <ac:spMkLst>
            <pc:docMk/>
            <pc:sldMk cId="1015151732" sldId="316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4:31.159" v="2278"/>
          <ac:spMkLst>
            <pc:docMk/>
            <pc:sldMk cId="1015151732" sldId="316"/>
            <ac:spMk id="91" creationId="{A6B223E5-0D27-4BA9-8711-208956FCA473}"/>
          </ac:spMkLst>
        </pc:spChg>
        <pc:graphicFrameChg chg="add mod">
          <ac:chgData name="강성준(2017150001)" userId="9449d676-5663-45d2-8719-84365b81d70e" providerId="ADAL" clId="{114183C5-CBE0-46CE-B86C-4852D8673C05}" dt="2021-12-20T08:04:47.036" v="2280" actId="1076"/>
          <ac:graphicFrameMkLst>
            <pc:docMk/>
            <pc:sldMk cId="1015151732" sldId="316"/>
            <ac:graphicFrameMk id="7" creationId="{40F36121-1050-4D94-810F-F2ED5FCFD695}"/>
          </ac:graphicFrameMkLst>
        </pc:graphicFrameChg>
        <pc:graphicFrameChg chg="add mod">
          <ac:chgData name="강성준(2017150001)" userId="9449d676-5663-45d2-8719-84365b81d70e" providerId="ADAL" clId="{114183C5-CBE0-46CE-B86C-4852D8673C05}" dt="2021-12-20T08:04:56.694" v="2282" actId="1076"/>
          <ac:graphicFrameMkLst>
            <pc:docMk/>
            <pc:sldMk cId="1015151732" sldId="316"/>
            <ac:graphicFrameMk id="8" creationId="{9EE4A4A2-1100-46DA-8B28-7E543D052899}"/>
          </ac:graphicFrameMkLst>
        </pc:graphicFrame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4210025309" sldId="317"/>
        </pc:sldMkLst>
        <pc:spChg chg="add mod">
          <ac:chgData name="강성준(2017150001)" userId="9449d676-5663-45d2-8719-84365b81d70e" providerId="ADAL" clId="{114183C5-CBE0-46CE-B86C-4852D8673C05}" dt="2021-12-30T09:27:58.774" v="3185" actId="14100"/>
          <ac:spMkLst>
            <pc:docMk/>
            <pc:sldMk cId="4210025309" sldId="317"/>
            <ac:spMk id="7" creationId="{BB7BCB95-A43B-494F-BC63-DE0BC3452D30}"/>
          </ac:spMkLst>
        </pc:spChg>
        <pc:spChg chg="del">
          <ac:chgData name="강성준(2017150001)" userId="9449d676-5663-45d2-8719-84365b81d70e" providerId="ADAL" clId="{114183C5-CBE0-46CE-B86C-4852D8673C05}" dt="2021-12-30T09:50:12.724" v="3672" actId="478"/>
          <ac:spMkLst>
            <pc:docMk/>
            <pc:sldMk cId="4210025309" sldId="317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5:20.209" v="2298"/>
          <ac:spMkLst>
            <pc:docMk/>
            <pc:sldMk cId="4210025309" sldId="317"/>
            <ac:spMk id="91" creationId="{A6B223E5-0D27-4BA9-8711-208956FCA473}"/>
          </ac:spMkLst>
        </pc:sp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3201303387" sldId="318"/>
        </pc:sldMkLst>
        <pc:spChg chg="add del mod">
          <ac:chgData name="강성준(2017150001)" userId="9449d676-5663-45d2-8719-84365b81d70e" providerId="ADAL" clId="{114183C5-CBE0-46CE-B86C-4852D8673C05}" dt="2021-12-20T08:05:48.771" v="2319" actId="478"/>
          <ac:spMkLst>
            <pc:docMk/>
            <pc:sldMk cId="3201303387" sldId="318"/>
            <ac:spMk id="7" creationId="{4C6AC30D-FBA0-4D02-BC01-483FA2F75A1D}"/>
          </ac:spMkLst>
        </pc:spChg>
        <pc:spChg chg="del">
          <ac:chgData name="강성준(2017150001)" userId="9449d676-5663-45d2-8719-84365b81d70e" providerId="ADAL" clId="{114183C5-CBE0-46CE-B86C-4852D8673C05}" dt="2021-12-30T09:50:09.515" v="3671" actId="478"/>
          <ac:spMkLst>
            <pc:docMk/>
            <pc:sldMk cId="3201303387" sldId="318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5:46.227" v="2317"/>
          <ac:spMkLst>
            <pc:docMk/>
            <pc:sldMk cId="3201303387" sldId="318"/>
            <ac:spMk id="91" creationId="{A6B223E5-0D27-4BA9-8711-208956FCA473}"/>
          </ac:spMkLst>
        </pc:spChg>
        <pc:graphicFrameChg chg="add del mod">
          <ac:chgData name="강성준(2017150001)" userId="9449d676-5663-45d2-8719-84365b81d70e" providerId="ADAL" clId="{114183C5-CBE0-46CE-B86C-4852D8673C05}" dt="2021-12-30T09:10:41.276" v="2927" actId="478"/>
          <ac:graphicFrameMkLst>
            <pc:docMk/>
            <pc:sldMk cId="3201303387" sldId="318"/>
            <ac:graphicFrameMk id="8" creationId="{CD733E2F-3ACE-4C0C-99FA-F323E29F3E2F}"/>
          </ac:graphicFrameMkLst>
        </pc:graphicFrameChg>
        <pc:graphicFrameChg chg="add mod modGraphic">
          <ac:chgData name="강성준(2017150001)" userId="9449d676-5663-45d2-8719-84365b81d70e" providerId="ADAL" clId="{114183C5-CBE0-46CE-B86C-4852D8673C05}" dt="2021-12-30T09:40:31.468" v="3484" actId="20577"/>
          <ac:graphicFrameMkLst>
            <pc:docMk/>
            <pc:sldMk cId="3201303387" sldId="318"/>
            <ac:graphicFrameMk id="9" creationId="{C7DEF534-3E59-4709-9C29-EBE7A98F4F82}"/>
          </ac:graphicFrameMkLst>
        </pc:graphicFrame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3458441312" sldId="319"/>
        </pc:sldMkLst>
        <pc:spChg chg="del">
          <ac:chgData name="강성준(2017150001)" userId="9449d676-5663-45d2-8719-84365b81d70e" providerId="ADAL" clId="{114183C5-CBE0-46CE-B86C-4852D8673C05}" dt="2021-12-30T09:50:07.171" v="3670" actId="478"/>
          <ac:spMkLst>
            <pc:docMk/>
            <pc:sldMk cId="3458441312" sldId="319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6:25.871" v="2369"/>
          <ac:spMkLst>
            <pc:docMk/>
            <pc:sldMk cId="3458441312" sldId="319"/>
            <ac:spMk id="91" creationId="{A6B223E5-0D27-4BA9-8711-208956FCA473}"/>
          </ac:spMkLst>
        </pc:spChg>
        <pc:picChg chg="add mod">
          <ac:chgData name="강성준(2017150001)" userId="9449d676-5663-45d2-8719-84365b81d70e" providerId="ADAL" clId="{114183C5-CBE0-46CE-B86C-4852D8673C05}" dt="2021-12-30T09:38:25.010" v="3279" actId="1076"/>
          <ac:picMkLst>
            <pc:docMk/>
            <pc:sldMk cId="3458441312" sldId="319"/>
            <ac:picMk id="7" creationId="{8E35FE2A-726A-4F64-B6FA-653064F08FF9}"/>
          </ac:picMkLst>
        </pc:picChg>
        <pc:picChg chg="add mod">
          <ac:chgData name="강성준(2017150001)" userId="9449d676-5663-45d2-8719-84365b81d70e" providerId="ADAL" clId="{114183C5-CBE0-46CE-B86C-4852D8673C05}" dt="2021-12-30T09:38:29.183" v="3281" actId="14100"/>
          <ac:picMkLst>
            <pc:docMk/>
            <pc:sldMk cId="3458441312" sldId="319"/>
            <ac:picMk id="8" creationId="{752304E8-BE2E-4113-B6DA-F1D3C8C3F872}"/>
          </ac:picMkLst>
        </pc:picChg>
        <pc:picChg chg="add mod">
          <ac:chgData name="강성준(2017150001)" userId="9449d676-5663-45d2-8719-84365b81d70e" providerId="ADAL" clId="{114183C5-CBE0-46CE-B86C-4852D8673C05}" dt="2021-12-30T09:38:20.289" v="3277" actId="1076"/>
          <ac:picMkLst>
            <pc:docMk/>
            <pc:sldMk cId="3458441312" sldId="319"/>
            <ac:picMk id="9" creationId="{D373F997-1AF4-4CF6-BD40-71F27AC99323}"/>
          </ac:picMkLst>
        </pc:pic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1059879887" sldId="320"/>
        </pc:sldMkLst>
        <pc:spChg chg="del">
          <ac:chgData name="강성준(2017150001)" userId="9449d676-5663-45d2-8719-84365b81d70e" providerId="ADAL" clId="{114183C5-CBE0-46CE-B86C-4852D8673C05}" dt="2021-12-30T09:50:04.346" v="3669" actId="478"/>
          <ac:spMkLst>
            <pc:docMk/>
            <pc:sldMk cId="1059879887" sldId="320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7:00.214" v="2404"/>
          <ac:spMkLst>
            <pc:docMk/>
            <pc:sldMk cId="1059879887" sldId="320"/>
            <ac:spMk id="91" creationId="{A6B223E5-0D27-4BA9-8711-208956FCA473}"/>
          </ac:spMkLst>
        </pc:spChg>
        <pc:graphicFrameChg chg="add mod modGraphic">
          <ac:chgData name="강성준(2017150001)" userId="9449d676-5663-45d2-8719-84365b81d70e" providerId="ADAL" clId="{114183C5-CBE0-46CE-B86C-4852D8673C05}" dt="2021-12-30T09:46:46.356" v="3557" actId="14100"/>
          <ac:graphicFrameMkLst>
            <pc:docMk/>
            <pc:sldMk cId="1059879887" sldId="320"/>
            <ac:graphicFrameMk id="7" creationId="{A746459E-A4B7-479C-AE09-22CEDD23BBCA}"/>
          </ac:graphicFrameMkLst>
        </pc:graphicFrame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1767975068" sldId="321"/>
        </pc:sldMkLst>
        <pc:spChg chg="add mod">
          <ac:chgData name="강성준(2017150001)" userId="9449d676-5663-45d2-8719-84365b81d70e" providerId="ADAL" clId="{114183C5-CBE0-46CE-B86C-4852D8673C05}" dt="2021-12-20T08:07:28.238" v="2407" actId="1076"/>
          <ac:spMkLst>
            <pc:docMk/>
            <pc:sldMk cId="1767975068" sldId="321"/>
            <ac:spMk id="7" creationId="{5E3FB5A8-1DEB-4371-8B8F-3B9F899B026C}"/>
          </ac:spMkLst>
        </pc:spChg>
        <pc:spChg chg="del">
          <ac:chgData name="강성준(2017150001)" userId="9449d676-5663-45d2-8719-84365b81d70e" providerId="ADAL" clId="{114183C5-CBE0-46CE-B86C-4852D8673C05}" dt="2021-12-30T09:50:02.192" v="3668" actId="478"/>
          <ac:spMkLst>
            <pc:docMk/>
            <pc:sldMk cId="1767975068" sldId="321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7:17.761" v="2405"/>
          <ac:spMkLst>
            <pc:docMk/>
            <pc:sldMk cId="1767975068" sldId="321"/>
            <ac:spMk id="91" creationId="{A6B223E5-0D27-4BA9-8711-208956FCA473}"/>
          </ac:spMkLst>
        </pc:spChg>
        <pc:picChg chg="add mod">
          <ac:chgData name="강성준(2017150001)" userId="9449d676-5663-45d2-8719-84365b81d70e" providerId="ADAL" clId="{114183C5-CBE0-46CE-B86C-4852D8673C05}" dt="2021-12-20T08:07:34.579" v="2409" actId="1076"/>
          <ac:picMkLst>
            <pc:docMk/>
            <pc:sldMk cId="1767975068" sldId="321"/>
            <ac:picMk id="8" creationId="{7B3B537B-C80E-4B34-A2A2-B575FB4CA61F}"/>
          </ac:picMkLst>
        </pc:pic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968518880" sldId="322"/>
        </pc:sldMkLst>
        <pc:spChg chg="add mod">
          <ac:chgData name="강성준(2017150001)" userId="9449d676-5663-45d2-8719-84365b81d70e" providerId="ADAL" clId="{114183C5-CBE0-46CE-B86C-4852D8673C05}" dt="2021-12-20T08:08:20.303" v="2466" actId="1076"/>
          <ac:spMkLst>
            <pc:docMk/>
            <pc:sldMk cId="968518880" sldId="322"/>
            <ac:spMk id="8" creationId="{8EAEDE0A-D7BA-4451-B63E-1246335B5F22}"/>
          </ac:spMkLst>
        </pc:spChg>
        <pc:spChg chg="del">
          <ac:chgData name="강성준(2017150001)" userId="9449d676-5663-45d2-8719-84365b81d70e" providerId="ADAL" clId="{114183C5-CBE0-46CE-B86C-4852D8673C05}" dt="2021-12-30T09:50:00.537" v="3667" actId="478"/>
          <ac:spMkLst>
            <pc:docMk/>
            <pc:sldMk cId="968518880" sldId="322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7:57.746" v="2461" actId="1076"/>
          <ac:spMkLst>
            <pc:docMk/>
            <pc:sldMk cId="968518880" sldId="322"/>
            <ac:spMk id="91" creationId="{A6B223E5-0D27-4BA9-8711-208956FCA473}"/>
          </ac:spMkLst>
        </pc:spChg>
        <pc:picChg chg="add del mod">
          <ac:chgData name="강성준(2017150001)" userId="9449d676-5663-45d2-8719-84365b81d70e" providerId="ADAL" clId="{114183C5-CBE0-46CE-B86C-4852D8673C05}" dt="2021-12-20T08:08:13.158" v="2464" actId="478"/>
          <ac:picMkLst>
            <pc:docMk/>
            <pc:sldMk cId="968518880" sldId="322"/>
            <ac:picMk id="7" creationId="{34446373-968F-4665-85CB-99F33B4E9313}"/>
          </ac:picMkLst>
        </pc:pic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2982220607" sldId="323"/>
        </pc:sldMkLst>
        <pc:spChg chg="del">
          <ac:chgData name="강성준(2017150001)" userId="9449d676-5663-45d2-8719-84365b81d70e" providerId="ADAL" clId="{114183C5-CBE0-46CE-B86C-4852D8673C05}" dt="2021-12-30T09:49:58.728" v="3666" actId="478"/>
          <ac:spMkLst>
            <pc:docMk/>
            <pc:sldMk cId="2982220607" sldId="323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8:39.333" v="2471" actId="1076"/>
          <ac:spMkLst>
            <pc:docMk/>
            <pc:sldMk cId="2982220607" sldId="323"/>
            <ac:spMk id="91" creationId="{A6B223E5-0D27-4BA9-8711-208956FCA473}"/>
          </ac:spMkLst>
        </pc:spChg>
        <pc:picChg chg="add mod">
          <ac:chgData name="강성준(2017150001)" userId="9449d676-5663-45d2-8719-84365b81d70e" providerId="ADAL" clId="{114183C5-CBE0-46CE-B86C-4852D8673C05}" dt="2021-12-20T08:08:41.652" v="2472" actId="1076"/>
          <ac:picMkLst>
            <pc:docMk/>
            <pc:sldMk cId="2982220607" sldId="323"/>
            <ac:picMk id="7" creationId="{B7298EE2-C3F5-4255-929F-753FF4CFDE5B}"/>
          </ac:picMkLst>
        </pc:picChg>
      </pc:sldChg>
      <pc:sldChg chg="addSp delSp modSp add mo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3067646807" sldId="324"/>
        </pc:sldMkLst>
        <pc:spChg chg="add del mod">
          <ac:chgData name="강성준(2017150001)" userId="9449d676-5663-45d2-8719-84365b81d70e" providerId="ADAL" clId="{114183C5-CBE0-46CE-B86C-4852D8673C05}" dt="2021-12-30T09:46:58.226" v="3558" actId="478"/>
          <ac:spMkLst>
            <pc:docMk/>
            <pc:sldMk cId="3067646807" sldId="324"/>
            <ac:spMk id="2" creationId="{7214C544-C6AE-4388-B928-E88E49D385D6}"/>
          </ac:spMkLst>
        </pc:spChg>
        <pc:spChg chg="del">
          <ac:chgData name="강성준(2017150001)" userId="9449d676-5663-45d2-8719-84365b81d70e" providerId="ADAL" clId="{114183C5-CBE0-46CE-B86C-4852D8673C05}" dt="2021-12-30T09:49:56.425" v="3665" actId="478"/>
          <ac:spMkLst>
            <pc:docMk/>
            <pc:sldMk cId="3067646807" sldId="324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20T08:09:13.464" v="2492" actId="1076"/>
          <ac:spMkLst>
            <pc:docMk/>
            <pc:sldMk cId="3067646807" sldId="324"/>
            <ac:spMk id="91" creationId="{A6B223E5-0D27-4BA9-8711-208956FCA473}"/>
          </ac:spMkLst>
        </pc:spChg>
      </pc:sldChg>
      <pc:sldChg chg="delSp new del mod ord">
        <pc:chgData name="강성준(2017150001)" userId="9449d676-5663-45d2-8719-84365b81d70e" providerId="ADAL" clId="{114183C5-CBE0-46CE-B86C-4852D8673C05}" dt="2021-12-30T08:34:34.272" v="2525" actId="47"/>
        <pc:sldMkLst>
          <pc:docMk/>
          <pc:sldMk cId="1309372756" sldId="325"/>
        </pc:sldMkLst>
        <pc:spChg chg="del">
          <ac:chgData name="강성준(2017150001)" userId="9449d676-5663-45d2-8719-84365b81d70e" providerId="ADAL" clId="{114183C5-CBE0-46CE-B86C-4852D8673C05}" dt="2021-12-30T08:34:13.577" v="2521" actId="478"/>
          <ac:spMkLst>
            <pc:docMk/>
            <pc:sldMk cId="1309372756" sldId="325"/>
            <ac:spMk id="2" creationId="{E01E02A1-BFA8-4D44-9373-BAC367B29CB8}"/>
          </ac:spMkLst>
        </pc:spChg>
      </pc:sldChg>
      <pc:sldChg chg="delSp modSp new del mod">
        <pc:chgData name="강성준(2017150001)" userId="9449d676-5663-45d2-8719-84365b81d70e" providerId="ADAL" clId="{114183C5-CBE0-46CE-B86C-4852D8673C05}" dt="2021-12-30T08:34:56.826" v="2528" actId="47"/>
        <pc:sldMkLst>
          <pc:docMk/>
          <pc:sldMk cId="1547467329" sldId="326"/>
        </pc:sldMkLst>
        <pc:spChg chg="del mod">
          <ac:chgData name="강성준(2017150001)" userId="9449d676-5663-45d2-8719-84365b81d70e" providerId="ADAL" clId="{114183C5-CBE0-46CE-B86C-4852D8673C05}" dt="2021-12-30T08:34:12.585" v="2520" actId="478"/>
          <ac:spMkLst>
            <pc:docMk/>
            <pc:sldMk cId="1547467329" sldId="326"/>
            <ac:spMk id="2" creationId="{D9AC5FA8-F603-409F-998E-CBC301AAFD8D}"/>
          </ac:spMkLst>
        </pc:spChg>
      </pc:sldChg>
      <pc:sldChg chg="addSp delSp modSp add mod ord modTransition modAnim">
        <pc:chgData name="강성준(2017150001)" userId="9449d676-5663-45d2-8719-84365b81d70e" providerId="ADAL" clId="{114183C5-CBE0-46CE-B86C-4852D8673C05}" dt="2021-12-30T09:58:11.483" v="3692"/>
        <pc:sldMkLst>
          <pc:docMk/>
          <pc:sldMk cId="348360925" sldId="327"/>
        </pc:sldMkLst>
        <pc:spChg chg="add del mod">
          <ac:chgData name="강성준(2017150001)" userId="9449d676-5663-45d2-8719-84365b81d70e" providerId="ADAL" clId="{114183C5-CBE0-46CE-B86C-4852D8673C05}" dt="2021-12-30T08:35:18.570" v="2533"/>
          <ac:spMkLst>
            <pc:docMk/>
            <pc:sldMk cId="348360925" sldId="327"/>
            <ac:spMk id="2" creationId="{D27F0259-918E-4CD4-AAAB-1D04E156F804}"/>
          </ac:spMkLst>
        </pc:spChg>
        <pc:spChg chg="add del mod">
          <ac:chgData name="강성준(2017150001)" userId="9449d676-5663-45d2-8719-84365b81d70e" providerId="ADAL" clId="{114183C5-CBE0-46CE-B86C-4852D8673C05}" dt="2021-12-30T08:36:55.286" v="2621" actId="478"/>
          <ac:spMkLst>
            <pc:docMk/>
            <pc:sldMk cId="348360925" sldId="327"/>
            <ac:spMk id="3" creationId="{4BA9A169-F83F-4A83-AAE2-91087BC6BE54}"/>
          </ac:spMkLst>
        </pc:spChg>
        <pc:spChg chg="del mod">
          <ac:chgData name="강성준(2017150001)" userId="9449d676-5663-45d2-8719-84365b81d70e" providerId="ADAL" clId="{114183C5-CBE0-46CE-B86C-4852D8673C05}" dt="2021-12-30T08:50:29.136" v="2643" actId="478"/>
          <ac:spMkLst>
            <pc:docMk/>
            <pc:sldMk cId="348360925" sldId="327"/>
            <ac:spMk id="6" creationId="{736B75EB-655E-4A87-866C-1ECDB6132235}"/>
          </ac:spMkLst>
        </pc:spChg>
        <pc:spChg chg="add del mod">
          <ac:chgData name="강성준(2017150001)" userId="9449d676-5663-45d2-8719-84365b81d70e" providerId="ADAL" clId="{114183C5-CBE0-46CE-B86C-4852D8673C05}" dt="2021-12-30T08:51:21.071" v="2646"/>
          <ac:spMkLst>
            <pc:docMk/>
            <pc:sldMk cId="348360925" sldId="327"/>
            <ac:spMk id="9" creationId="{E85A5F22-C517-4122-B9D1-F56B7F9D14A4}"/>
          </ac:spMkLst>
        </pc:spChg>
        <pc:spChg chg="add mod">
          <ac:chgData name="강성준(2017150001)" userId="9449d676-5663-45d2-8719-84365b81d70e" providerId="ADAL" clId="{114183C5-CBE0-46CE-B86C-4852D8673C05}" dt="2021-12-30T08:52:37.653" v="2734" actId="207"/>
          <ac:spMkLst>
            <pc:docMk/>
            <pc:sldMk cId="348360925" sldId="327"/>
            <ac:spMk id="10" creationId="{E0E9A8B1-079B-40FB-8A00-72BCFCFB419E}"/>
          </ac:spMkLst>
        </pc:spChg>
        <pc:spChg chg="add mod">
          <ac:chgData name="강성준(2017150001)" userId="9449d676-5663-45d2-8719-84365b81d70e" providerId="ADAL" clId="{114183C5-CBE0-46CE-B86C-4852D8673C05}" dt="2021-12-30T09:03:49.235" v="2904" actId="1076"/>
          <ac:spMkLst>
            <pc:docMk/>
            <pc:sldMk cId="348360925" sldId="327"/>
            <ac:spMk id="14" creationId="{82BC0727-5FE2-434F-AFC4-EBFCF30FCB8D}"/>
          </ac:spMkLst>
        </pc:spChg>
        <pc:spChg chg="add mod">
          <ac:chgData name="강성준(2017150001)" userId="9449d676-5663-45d2-8719-84365b81d70e" providerId="ADAL" clId="{114183C5-CBE0-46CE-B86C-4852D8673C05}" dt="2021-12-30T09:05:24.804" v="2909" actId="20577"/>
          <ac:spMkLst>
            <pc:docMk/>
            <pc:sldMk cId="348360925" sldId="327"/>
            <ac:spMk id="16" creationId="{E2A8E8B0-A4AA-4021-A57F-79D145E1621C}"/>
          </ac:spMkLst>
        </pc:spChg>
        <pc:spChg chg="del">
          <ac:chgData name="강성준(2017150001)" userId="9449d676-5663-45d2-8719-84365b81d70e" providerId="ADAL" clId="{114183C5-CBE0-46CE-B86C-4852D8673C05}" dt="2021-12-30T09:49:50.662" v="3664" actId="478"/>
          <ac:spMkLst>
            <pc:docMk/>
            <pc:sldMk cId="348360925" sldId="327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30T09:42:08.495" v="3505" actId="20577"/>
          <ac:spMkLst>
            <pc:docMk/>
            <pc:sldMk cId="348360925" sldId="327"/>
            <ac:spMk id="91" creationId="{A6B223E5-0D27-4BA9-8711-208956FCA473}"/>
          </ac:spMkLst>
        </pc:spChg>
        <pc:picChg chg="add mod">
          <ac:chgData name="강성준(2017150001)" userId="9449d676-5663-45d2-8719-84365b81d70e" providerId="ADAL" clId="{114183C5-CBE0-46CE-B86C-4852D8673C05}" dt="2021-12-30T08:56:24.516" v="2796" actId="1076"/>
          <ac:picMkLst>
            <pc:docMk/>
            <pc:sldMk cId="348360925" sldId="327"/>
            <ac:picMk id="5" creationId="{7F913745-08C7-4891-B2F4-5813ACC412E6}"/>
          </ac:picMkLst>
        </pc:picChg>
        <pc:picChg chg="add del mod">
          <ac:chgData name="강성준(2017150001)" userId="9449d676-5663-45d2-8719-84365b81d70e" providerId="ADAL" clId="{114183C5-CBE0-46CE-B86C-4852D8673C05}" dt="2021-12-30T08:50:23.588" v="2640" actId="478"/>
          <ac:picMkLst>
            <pc:docMk/>
            <pc:sldMk cId="348360925" sldId="327"/>
            <ac:picMk id="8" creationId="{20A83F19-8D66-4F91-846C-5F289F4FEB66}"/>
          </ac:picMkLst>
        </pc:picChg>
        <pc:cxnChg chg="add mod">
          <ac:chgData name="강성준(2017150001)" userId="9449d676-5663-45d2-8719-84365b81d70e" providerId="ADAL" clId="{114183C5-CBE0-46CE-B86C-4852D8673C05}" dt="2021-12-30T09:06:50.841" v="2916" actId="14100"/>
          <ac:cxnSpMkLst>
            <pc:docMk/>
            <pc:sldMk cId="348360925" sldId="327"/>
            <ac:cxnSpMk id="15" creationId="{7E6A04DC-7036-458E-8F23-1B32013941E1}"/>
          </ac:cxnSpMkLst>
        </pc:cxnChg>
      </pc:sldChg>
      <pc:sldChg chg="addSp delSp modSp add mod modTransition modAnim">
        <pc:chgData name="강성준(2017150001)" userId="9449d676-5663-45d2-8719-84365b81d70e" providerId="ADAL" clId="{114183C5-CBE0-46CE-B86C-4852D8673C05}" dt="2021-12-30T09:58:11.483" v="3692"/>
        <pc:sldMkLst>
          <pc:docMk/>
          <pc:sldMk cId="2382231171" sldId="328"/>
        </pc:sldMkLst>
        <pc:spChg chg="mod">
          <ac:chgData name="강성준(2017150001)" userId="9449d676-5663-45d2-8719-84365b81d70e" providerId="ADAL" clId="{114183C5-CBE0-46CE-B86C-4852D8673C05}" dt="2021-12-30T08:58:26.797" v="2844" actId="1076"/>
          <ac:spMkLst>
            <pc:docMk/>
            <pc:sldMk cId="2382231171" sldId="328"/>
            <ac:spMk id="6" creationId="{736B75EB-655E-4A87-866C-1ECDB6132235}"/>
          </ac:spMkLst>
        </pc:spChg>
        <pc:spChg chg="add mod">
          <ac:chgData name="강성준(2017150001)" userId="9449d676-5663-45d2-8719-84365b81d70e" providerId="ADAL" clId="{114183C5-CBE0-46CE-B86C-4852D8673C05}" dt="2021-12-30T08:59:36.448" v="2850" actId="1076"/>
          <ac:spMkLst>
            <pc:docMk/>
            <pc:sldMk cId="2382231171" sldId="328"/>
            <ac:spMk id="9" creationId="{F2E9878A-BF82-4851-8F1B-D87E671C639B}"/>
          </ac:spMkLst>
        </pc:spChg>
        <pc:spChg chg="add mod">
          <ac:chgData name="강성준(2017150001)" userId="9449d676-5663-45d2-8719-84365b81d70e" providerId="ADAL" clId="{114183C5-CBE0-46CE-B86C-4852D8673C05}" dt="2021-12-30T08:57:37.549" v="2800" actId="20577"/>
          <ac:spMkLst>
            <pc:docMk/>
            <pc:sldMk cId="2382231171" sldId="328"/>
            <ac:spMk id="11" creationId="{3E472163-1D35-44DA-9647-4F862ACC7FBA}"/>
          </ac:spMkLst>
        </pc:spChg>
        <pc:spChg chg="add mod">
          <ac:chgData name="강성준(2017150001)" userId="9449d676-5663-45d2-8719-84365b81d70e" providerId="ADAL" clId="{114183C5-CBE0-46CE-B86C-4852D8673C05}" dt="2021-12-30T09:07:53.572" v="2922" actId="1076"/>
          <ac:spMkLst>
            <pc:docMk/>
            <pc:sldMk cId="2382231171" sldId="328"/>
            <ac:spMk id="12" creationId="{48457FEB-0012-44F3-A3FA-DA7A9B64BF9D}"/>
          </ac:spMkLst>
        </pc:spChg>
        <pc:spChg chg="add mod">
          <ac:chgData name="강성준(2017150001)" userId="9449d676-5663-45d2-8719-84365b81d70e" providerId="ADAL" clId="{114183C5-CBE0-46CE-B86C-4852D8673C05}" dt="2021-12-30T09:05:59.683" v="2914" actId="14100"/>
          <ac:spMkLst>
            <pc:docMk/>
            <pc:sldMk cId="2382231171" sldId="328"/>
            <ac:spMk id="13" creationId="{C2C21433-290E-4A3A-A515-510B4DE39A1C}"/>
          </ac:spMkLst>
        </pc:spChg>
        <pc:spChg chg="del">
          <ac:chgData name="강성준(2017150001)" userId="9449d676-5663-45d2-8719-84365b81d70e" providerId="ADAL" clId="{114183C5-CBE0-46CE-B86C-4852D8673C05}" dt="2021-12-30T09:50:32.117" v="3681" actId="478"/>
          <ac:spMkLst>
            <pc:docMk/>
            <pc:sldMk cId="2382231171" sldId="328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30T09:42:10.984" v="3506" actId="20577"/>
          <ac:spMkLst>
            <pc:docMk/>
            <pc:sldMk cId="2382231171" sldId="328"/>
            <ac:spMk id="91" creationId="{A6B223E5-0D27-4BA9-8711-208956FCA473}"/>
          </ac:spMkLst>
        </pc:spChg>
        <pc:picChg chg="add mod">
          <ac:chgData name="강성준(2017150001)" userId="9449d676-5663-45d2-8719-84365b81d70e" providerId="ADAL" clId="{114183C5-CBE0-46CE-B86C-4852D8673C05}" dt="2021-12-30T09:07:51.127" v="2921" actId="1076"/>
          <ac:picMkLst>
            <pc:docMk/>
            <pc:sldMk cId="2382231171" sldId="328"/>
            <ac:picMk id="3" creationId="{EA33EED3-D194-4C28-A361-6AC86EB18664}"/>
          </ac:picMkLst>
        </pc:picChg>
        <pc:picChg chg="del">
          <ac:chgData name="강성준(2017150001)" userId="9449d676-5663-45d2-8719-84365b81d70e" providerId="ADAL" clId="{114183C5-CBE0-46CE-B86C-4852D8673C05}" dt="2021-12-30T08:50:16.273" v="2636" actId="478"/>
          <ac:picMkLst>
            <pc:docMk/>
            <pc:sldMk cId="2382231171" sldId="328"/>
            <ac:picMk id="5" creationId="{7F913745-08C7-4891-B2F4-5813ACC412E6}"/>
          </ac:picMkLst>
        </pc:picChg>
        <pc:picChg chg="del mod">
          <ac:chgData name="강성준(2017150001)" userId="9449d676-5663-45d2-8719-84365b81d70e" providerId="ADAL" clId="{114183C5-CBE0-46CE-B86C-4852D8673C05}" dt="2021-12-30T09:07:44.645" v="2917" actId="478"/>
          <ac:picMkLst>
            <pc:docMk/>
            <pc:sldMk cId="2382231171" sldId="328"/>
            <ac:picMk id="8" creationId="{20A83F19-8D66-4F91-846C-5F289F4FEB66}"/>
          </ac:picMkLst>
        </pc:picChg>
        <pc:cxnChg chg="add mod">
          <ac:chgData name="강성준(2017150001)" userId="9449d676-5663-45d2-8719-84365b81d70e" providerId="ADAL" clId="{114183C5-CBE0-46CE-B86C-4852D8673C05}" dt="2021-12-30T08:59:38.322" v="2851" actId="1076"/>
          <ac:cxnSpMkLst>
            <pc:docMk/>
            <pc:sldMk cId="2382231171" sldId="328"/>
            <ac:cxnSpMk id="10" creationId="{21CC8B5D-34CE-4684-BA58-59B00B154EED}"/>
          </ac:cxnSpMkLst>
        </pc:cxnChg>
      </pc:sldChg>
      <pc:sldChg chg="addSp delSp modSp add mod ord modTransition delAnim modAnim">
        <pc:chgData name="강성준(2017150001)" userId="9449d676-5663-45d2-8719-84365b81d70e" providerId="ADAL" clId="{114183C5-CBE0-46CE-B86C-4852D8673C05}" dt="2021-12-30T09:58:11.483" v="3692"/>
        <pc:sldMkLst>
          <pc:docMk/>
          <pc:sldMk cId="2682392804" sldId="329"/>
        </pc:sldMkLst>
        <pc:spChg chg="add mod">
          <ac:chgData name="강성준(2017150001)" userId="9449d676-5663-45d2-8719-84365b81d70e" providerId="ADAL" clId="{114183C5-CBE0-46CE-B86C-4852D8673C05}" dt="2021-12-30T09:21:12.987" v="3133" actId="1076"/>
          <ac:spMkLst>
            <pc:docMk/>
            <pc:sldMk cId="2682392804" sldId="329"/>
            <ac:spMk id="3" creationId="{51675E80-34C8-4064-BCEA-A14E4C594318}"/>
          </ac:spMkLst>
        </pc:spChg>
        <pc:spChg chg="add del mod">
          <ac:chgData name="강성준(2017150001)" userId="9449d676-5663-45d2-8719-84365b81d70e" providerId="ADAL" clId="{114183C5-CBE0-46CE-B86C-4852D8673C05}" dt="2021-12-30T09:26:42.119" v="3180" actId="478"/>
          <ac:spMkLst>
            <pc:docMk/>
            <pc:sldMk cId="2682392804" sldId="329"/>
            <ac:spMk id="12" creationId="{AD67ACD6-CE71-4FDC-BDE8-9D1E7A6BBE57}"/>
          </ac:spMkLst>
        </pc:spChg>
        <pc:spChg chg="add mod">
          <ac:chgData name="강성준(2017150001)" userId="9449d676-5663-45d2-8719-84365b81d70e" providerId="ADAL" clId="{114183C5-CBE0-46CE-B86C-4852D8673C05}" dt="2021-12-30T09:26:23.913" v="3176" actId="1076"/>
          <ac:spMkLst>
            <pc:docMk/>
            <pc:sldMk cId="2682392804" sldId="329"/>
            <ac:spMk id="14" creationId="{52287140-BBC2-43CB-9BE3-8C2CC8ADAE6C}"/>
          </ac:spMkLst>
        </pc:spChg>
        <pc:spChg chg="add mod">
          <ac:chgData name="강성준(2017150001)" userId="9449d676-5663-45d2-8719-84365b81d70e" providerId="ADAL" clId="{114183C5-CBE0-46CE-B86C-4852D8673C05}" dt="2021-12-30T09:22:28.408" v="3146" actId="1076"/>
          <ac:spMkLst>
            <pc:docMk/>
            <pc:sldMk cId="2682392804" sldId="329"/>
            <ac:spMk id="15" creationId="{64781D71-3E7E-4AFB-8598-F6C15FA7924D}"/>
          </ac:spMkLst>
        </pc:spChg>
        <pc:spChg chg="del">
          <ac:chgData name="강성준(2017150001)" userId="9449d676-5663-45d2-8719-84365b81d70e" providerId="ADAL" clId="{114183C5-CBE0-46CE-B86C-4852D8673C05}" dt="2021-12-30T09:50:21.293" v="3676" actId="478"/>
          <ac:spMkLst>
            <pc:docMk/>
            <pc:sldMk cId="2682392804" sldId="329"/>
            <ac:spMk id="45" creationId="{8C7587BC-5BD5-4EEF-AC0F-A94ACDBC5EE8}"/>
          </ac:spMkLst>
        </pc:spChg>
        <pc:spChg chg="mod">
          <ac:chgData name="강성준(2017150001)" userId="9449d676-5663-45d2-8719-84365b81d70e" providerId="ADAL" clId="{114183C5-CBE0-46CE-B86C-4852D8673C05}" dt="2021-12-30T09:27:02.078" v="3184" actId="113"/>
          <ac:spMkLst>
            <pc:docMk/>
            <pc:sldMk cId="2682392804" sldId="329"/>
            <ac:spMk id="91" creationId="{A6B223E5-0D27-4BA9-8711-208956FCA473}"/>
          </ac:spMkLst>
        </pc:spChg>
        <pc:grpChg chg="del">
          <ac:chgData name="강성준(2017150001)" userId="9449d676-5663-45d2-8719-84365b81d70e" providerId="ADAL" clId="{114183C5-CBE0-46CE-B86C-4852D8673C05}" dt="2021-12-30T09:18:52.815" v="3006" actId="478"/>
          <ac:grpSpMkLst>
            <pc:docMk/>
            <pc:sldMk cId="2682392804" sldId="329"/>
            <ac:grpSpMk id="2" creationId="{7238A377-F586-4115-9CEA-2178A4B4B037}"/>
          </ac:grpSpMkLst>
        </pc:grpChg>
        <pc:picChg chg="add mod">
          <ac:chgData name="강성준(2017150001)" userId="9449d676-5663-45d2-8719-84365b81d70e" providerId="ADAL" clId="{114183C5-CBE0-46CE-B86C-4852D8673C05}" dt="2021-12-30T09:23:50.196" v="3157" actId="1076"/>
          <ac:picMkLst>
            <pc:docMk/>
            <pc:sldMk cId="2682392804" sldId="329"/>
            <ac:picMk id="6" creationId="{B5E7F9C1-BA8F-47B2-8640-30043C26FBB0}"/>
          </ac:picMkLst>
        </pc:picChg>
        <pc:picChg chg="add mod">
          <ac:chgData name="강성준(2017150001)" userId="9449d676-5663-45d2-8719-84365b81d70e" providerId="ADAL" clId="{114183C5-CBE0-46CE-B86C-4852D8673C05}" dt="2021-12-30T09:24:33.459" v="3160" actId="1076"/>
          <ac:picMkLst>
            <pc:docMk/>
            <pc:sldMk cId="2682392804" sldId="329"/>
            <ac:picMk id="13" creationId="{8750600E-5ECD-4CA6-AEE4-84CFF983D773}"/>
          </ac:picMkLst>
        </pc:picChg>
        <pc:picChg chg="add mod">
          <ac:chgData name="강성준(2017150001)" userId="9449d676-5663-45d2-8719-84365b81d70e" providerId="ADAL" clId="{114183C5-CBE0-46CE-B86C-4852D8673C05}" dt="2021-12-30T09:26:08.674" v="3172" actId="1076"/>
          <ac:picMkLst>
            <pc:docMk/>
            <pc:sldMk cId="2682392804" sldId="329"/>
            <ac:picMk id="1026" creationId="{CF23AB05-D99F-4351-97A9-B5A2BBE2C003}"/>
          </ac:picMkLst>
        </pc:picChg>
        <pc:picChg chg="add mod">
          <ac:chgData name="강성준(2017150001)" userId="9449d676-5663-45d2-8719-84365b81d70e" providerId="ADAL" clId="{114183C5-CBE0-46CE-B86C-4852D8673C05}" dt="2021-12-30T09:26:17.550" v="3174" actId="1076"/>
          <ac:picMkLst>
            <pc:docMk/>
            <pc:sldMk cId="2682392804" sldId="329"/>
            <ac:picMk id="1028" creationId="{1C25FA05-5909-4A14-A142-F95A5FBC32F2}"/>
          </ac:picMkLst>
        </pc:picChg>
        <pc:picChg chg="add del mod">
          <ac:chgData name="강성준(2017150001)" userId="9449d676-5663-45d2-8719-84365b81d70e" providerId="ADAL" clId="{114183C5-CBE0-46CE-B86C-4852D8673C05}" dt="2021-12-30T09:22:46.661" v="3151" actId="478"/>
          <ac:picMkLst>
            <pc:docMk/>
            <pc:sldMk cId="2682392804" sldId="329"/>
            <ac:picMk id="1030" creationId="{F35CDED1-B162-405D-8E5C-4DFE356004B3}"/>
          </ac:picMkLst>
        </pc:picChg>
        <pc:picChg chg="add mod">
          <ac:chgData name="강성준(2017150001)" userId="9449d676-5663-45d2-8719-84365b81d70e" providerId="ADAL" clId="{114183C5-CBE0-46CE-B86C-4852D8673C05}" dt="2021-12-30T09:25:36.928" v="3168" actId="1076"/>
          <ac:picMkLst>
            <pc:docMk/>
            <pc:sldMk cId="2682392804" sldId="329"/>
            <ac:picMk id="1032" creationId="{7A736D4A-A251-4F92-A201-BB1E03D5DF20}"/>
          </ac:picMkLst>
        </pc:picChg>
        <pc:cxnChg chg="del mod">
          <ac:chgData name="강성준(2017150001)" userId="9449d676-5663-45d2-8719-84365b81d70e" providerId="ADAL" clId="{114183C5-CBE0-46CE-B86C-4852D8673C05}" dt="2021-12-30T09:22:46.661" v="3151" actId="478"/>
          <ac:cxnSpMkLst>
            <pc:docMk/>
            <pc:sldMk cId="2682392804" sldId="329"/>
            <ac:cxnSpMk id="54" creationId="{732A1B43-26EE-4842-A9C7-8D8E21BBA18F}"/>
          </ac:cxnSpMkLst>
        </pc:cxnChg>
      </pc:sldChg>
      <pc:sldChg chg="delSp add del mod">
        <pc:chgData name="강성준(2017150001)" userId="9449d676-5663-45d2-8719-84365b81d70e" providerId="ADAL" clId="{114183C5-CBE0-46CE-B86C-4852D8673C05}" dt="2021-12-30T09:18:56.318" v="3009" actId="47"/>
        <pc:sldMkLst>
          <pc:docMk/>
          <pc:sldMk cId="1782165876" sldId="330"/>
        </pc:sldMkLst>
        <pc:grpChg chg="del">
          <ac:chgData name="강성준(2017150001)" userId="9449d676-5663-45d2-8719-84365b81d70e" providerId="ADAL" clId="{114183C5-CBE0-46CE-B86C-4852D8673C05}" dt="2021-12-30T09:18:55.652" v="3008" actId="478"/>
          <ac:grpSpMkLst>
            <pc:docMk/>
            <pc:sldMk cId="1782165876" sldId="330"/>
            <ac:grpSpMk id="2" creationId="{7238A377-F586-4115-9CEA-2178A4B4B037}"/>
          </ac:grpSpMkLst>
        </pc:grpChg>
      </pc:sldChg>
      <pc:sldChg chg="addSp delSp modSp add del mod ord">
        <pc:chgData name="강성준(2017150001)" userId="9449d676-5663-45d2-8719-84365b81d70e" providerId="ADAL" clId="{114183C5-CBE0-46CE-B86C-4852D8673C05}" dt="2021-12-30T09:46:12.016" v="3556" actId="47"/>
        <pc:sldMkLst>
          <pc:docMk/>
          <pc:sldMk cId="1943865375" sldId="330"/>
        </pc:sldMkLst>
        <pc:spChg chg="del">
          <ac:chgData name="강성준(2017150001)" userId="9449d676-5663-45d2-8719-84365b81d70e" providerId="ADAL" clId="{114183C5-CBE0-46CE-B86C-4852D8673C05}" dt="2021-12-30T09:41:24.984" v="3491" actId="478"/>
          <ac:spMkLst>
            <pc:docMk/>
            <pc:sldMk cId="1943865375" sldId="330"/>
            <ac:spMk id="6" creationId="{736B75EB-655E-4A87-866C-1ECDB6132235}"/>
          </ac:spMkLst>
        </pc:spChg>
        <pc:spChg chg="add mod">
          <ac:chgData name="강성준(2017150001)" userId="9449d676-5663-45d2-8719-84365b81d70e" providerId="ADAL" clId="{114183C5-CBE0-46CE-B86C-4852D8673C05}" dt="2021-12-30T09:43:49.246" v="3543" actId="20577"/>
          <ac:spMkLst>
            <pc:docMk/>
            <pc:sldMk cId="1943865375" sldId="330"/>
            <ac:spMk id="7" creationId="{7DF84227-DAC2-4099-9A9A-522D78FD6CED}"/>
          </ac:spMkLst>
        </pc:spChg>
        <pc:spChg chg="add mod">
          <ac:chgData name="강성준(2017150001)" userId="9449d676-5663-45d2-8719-84365b81d70e" providerId="ADAL" clId="{114183C5-CBE0-46CE-B86C-4852D8673C05}" dt="2021-12-30T09:44:06.592" v="3551" actId="207"/>
          <ac:spMkLst>
            <pc:docMk/>
            <pc:sldMk cId="1943865375" sldId="330"/>
            <ac:spMk id="8" creationId="{B880DCBD-F52B-4B10-9F58-67EAFACFA670}"/>
          </ac:spMkLst>
        </pc:spChg>
        <pc:spChg chg="add mod">
          <ac:chgData name="강성준(2017150001)" userId="9449d676-5663-45d2-8719-84365b81d70e" providerId="ADAL" clId="{114183C5-CBE0-46CE-B86C-4852D8673C05}" dt="2021-12-30T09:42:33.227" v="3525" actId="20577"/>
          <ac:spMkLst>
            <pc:docMk/>
            <pc:sldMk cId="1943865375" sldId="330"/>
            <ac:spMk id="9" creationId="{5452080B-3E0A-464F-AEF8-F64AF24CC04E}"/>
          </ac:spMkLst>
        </pc:spChg>
        <pc:spChg chg="add mod">
          <ac:chgData name="강성준(2017150001)" userId="9449d676-5663-45d2-8719-84365b81d70e" providerId="ADAL" clId="{114183C5-CBE0-46CE-B86C-4852D8673C05}" dt="2021-12-30T09:42:36.596" v="3532"/>
          <ac:spMkLst>
            <pc:docMk/>
            <pc:sldMk cId="1943865375" sldId="330"/>
            <ac:spMk id="11" creationId="{5DCC523F-F6E2-4806-9B66-4752C75A07C9}"/>
          </ac:spMkLst>
        </pc:spChg>
        <pc:spChg chg="mod">
          <ac:chgData name="강성준(2017150001)" userId="9449d676-5663-45d2-8719-84365b81d70e" providerId="ADAL" clId="{114183C5-CBE0-46CE-B86C-4852D8673C05}" dt="2021-12-30T09:42:05.258" v="3504" actId="20577"/>
          <ac:spMkLst>
            <pc:docMk/>
            <pc:sldMk cId="1943865375" sldId="330"/>
            <ac:spMk id="91" creationId="{A6B223E5-0D27-4BA9-8711-208956FCA473}"/>
          </ac:spMkLst>
        </pc:spChg>
        <pc:cxnChg chg="add mod">
          <ac:chgData name="강성준(2017150001)" userId="9449d676-5663-45d2-8719-84365b81d70e" providerId="ADAL" clId="{114183C5-CBE0-46CE-B86C-4852D8673C05}" dt="2021-12-30T09:42:02.403" v="3503" actId="1076"/>
          <ac:cxnSpMkLst>
            <pc:docMk/>
            <pc:sldMk cId="1943865375" sldId="330"/>
            <ac:cxnSpMk id="10" creationId="{08C91743-1654-47BC-A27F-BA36A2D6871E}"/>
          </ac:cxnSpMkLst>
        </pc:cxnChg>
        <pc:cxnChg chg="add mod">
          <ac:chgData name="강성준(2017150001)" userId="9449d676-5663-45d2-8719-84365b81d70e" providerId="ADAL" clId="{114183C5-CBE0-46CE-B86C-4852D8673C05}" dt="2021-12-30T09:42:02.403" v="3503" actId="1076"/>
          <ac:cxnSpMkLst>
            <pc:docMk/>
            <pc:sldMk cId="1943865375" sldId="330"/>
            <ac:cxnSpMk id="12" creationId="{9F06BF23-35A4-47AB-B2E4-F6C3551A1F88}"/>
          </ac:cxnSpMkLst>
        </pc:cxnChg>
      </pc:sldChg>
      <pc:sldMasterChg chg="modSldLayout">
        <pc:chgData name="강성준(2017150001)" userId="9449d676-5663-45d2-8719-84365b81d70e" providerId="ADAL" clId="{114183C5-CBE0-46CE-B86C-4852D8673C05}" dt="2021-12-30T09:58:11.483" v="3692"/>
        <pc:sldMasterMkLst>
          <pc:docMk/>
          <pc:sldMasterMk cId="2618716478" sldId="2147483648"/>
        </pc:sldMasterMkLst>
        <pc:sldLayoutChg chg="modAnim">
          <pc:chgData name="강성준(2017150001)" userId="9449d676-5663-45d2-8719-84365b81d70e" providerId="ADAL" clId="{114183C5-CBE0-46CE-B86C-4852D8673C05}" dt="2021-12-30T09:58:11.483" v="3692"/>
          <pc:sldLayoutMkLst>
            <pc:docMk/>
            <pc:sldMasterMk cId="2618716478" sldId="2147483648"/>
            <pc:sldLayoutMk cId="79854081" sldId="2147483694"/>
          </pc:sldLayoutMkLst>
        </pc:sldLayoutChg>
      </pc:sldMasterChg>
      <pc:sldMasterChg chg="new del mod addSldLayout delSldLayout">
        <pc:chgData name="강성준(2017150001)" userId="9449d676-5663-45d2-8719-84365b81d70e" providerId="ADAL" clId="{114183C5-CBE0-46CE-B86C-4852D8673C05}" dt="2021-12-30T09:53:50.009" v="3688" actId="6938"/>
        <pc:sldMasterMkLst>
          <pc:docMk/>
          <pc:sldMasterMk cId="2818331795" sldId="2147483695"/>
        </pc:sldMasterMkLst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1559965756" sldId="2147483696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3352921647" sldId="2147483697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1700090215" sldId="2147483698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3771903378" sldId="2147483699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4249355546" sldId="2147483700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2670931978" sldId="2147483701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3817799850" sldId="2147483702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3346678521" sldId="2147483703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1312902487" sldId="2147483704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2687692713" sldId="2147483705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50.009" v="3688" actId="6938"/>
          <pc:sldLayoutMkLst>
            <pc:docMk/>
            <pc:sldMasterMk cId="2818331795" sldId="2147483695"/>
            <pc:sldLayoutMk cId="170907123" sldId="2147483706"/>
          </pc:sldLayoutMkLst>
        </pc:sldLayoutChg>
      </pc:sldMasterChg>
      <pc:sldMasterChg chg="new del mod addSldLayout delSldLayout">
        <pc:chgData name="강성준(2017150001)" userId="9449d676-5663-45d2-8719-84365b81d70e" providerId="ADAL" clId="{114183C5-CBE0-46CE-B86C-4852D8673C05}" dt="2021-12-30T09:53:47.105" v="3687" actId="6938"/>
        <pc:sldMasterMkLst>
          <pc:docMk/>
          <pc:sldMasterMk cId="2343662389" sldId="2147483710"/>
        </pc:sldMasterMkLst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2963327557" sldId="2147483711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2242294192" sldId="2147483712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1169205771" sldId="2147483713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4100294872" sldId="2147483714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3518123142" sldId="2147483715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626877784" sldId="2147483716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2719923942" sldId="2147483717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938706378" sldId="2147483718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1700446261" sldId="2147483719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1459351949" sldId="2147483720"/>
          </pc:sldLayoutMkLst>
        </pc:sldLayoutChg>
        <pc:sldLayoutChg chg="new del replId">
          <pc:chgData name="강성준(2017150001)" userId="9449d676-5663-45d2-8719-84365b81d70e" providerId="ADAL" clId="{114183C5-CBE0-46CE-B86C-4852D8673C05}" dt="2021-12-30T09:53:47.105" v="3687" actId="6938"/>
          <pc:sldLayoutMkLst>
            <pc:docMk/>
            <pc:sldMasterMk cId="2343662389" sldId="2147483710"/>
            <pc:sldLayoutMk cId="354748108" sldId="2147483721"/>
          </pc:sldLayoutMkLst>
        </pc:sldLayoutChg>
      </pc:sldMasterChg>
    </pc:docChg>
  </pc:docChgLst>
  <pc:docChgLst>
    <pc:chgData name="강성준(2017150001)" userId="9449d676-5663-45d2-8719-84365b81d70e" providerId="ADAL" clId="{206C7676-B55A-4216-8327-14A5FB5B2A39}"/>
    <pc:docChg chg="undo custSel addSld delSld modSld sldOrd">
      <pc:chgData name="강성준(2017150001)" userId="9449d676-5663-45d2-8719-84365b81d70e" providerId="ADAL" clId="{206C7676-B55A-4216-8327-14A5FB5B2A39}" dt="2022-03-07T12:07:00.931" v="644" actId="478"/>
      <pc:docMkLst>
        <pc:docMk/>
      </pc:docMkLst>
      <pc:sldChg chg="modSp mod">
        <pc:chgData name="강성준(2017150001)" userId="9449d676-5663-45d2-8719-84365b81d70e" providerId="ADAL" clId="{206C7676-B55A-4216-8327-14A5FB5B2A39}" dt="2022-03-07T11:39:03.899" v="12"/>
        <pc:sldMkLst>
          <pc:docMk/>
          <pc:sldMk cId="1294071559" sldId="341"/>
        </pc:sldMkLst>
        <pc:spChg chg="mod">
          <ac:chgData name="강성준(2017150001)" userId="9449d676-5663-45d2-8719-84365b81d70e" providerId="ADAL" clId="{206C7676-B55A-4216-8327-14A5FB5B2A39}" dt="2022-03-07T11:39:03.899" v="12"/>
          <ac:spMkLst>
            <pc:docMk/>
            <pc:sldMk cId="1294071559" sldId="341"/>
            <ac:spMk id="91" creationId="{A6B223E5-0D27-4BA9-8711-208956FCA473}"/>
          </ac:spMkLst>
        </pc:spChg>
      </pc:sldChg>
      <pc:sldChg chg="addSp delSp modSp mod">
        <pc:chgData name="강성준(2017150001)" userId="9449d676-5663-45d2-8719-84365b81d70e" providerId="ADAL" clId="{206C7676-B55A-4216-8327-14A5FB5B2A39}" dt="2022-03-07T12:02:26.165" v="617" actId="1076"/>
        <pc:sldMkLst>
          <pc:docMk/>
          <pc:sldMk cId="909506878" sldId="346"/>
        </pc:sldMkLst>
        <pc:spChg chg="add mod">
          <ac:chgData name="강성준(2017150001)" userId="9449d676-5663-45d2-8719-84365b81d70e" providerId="ADAL" clId="{206C7676-B55A-4216-8327-14A5FB5B2A39}" dt="2022-03-07T12:02:26.165" v="617" actId="1076"/>
          <ac:spMkLst>
            <pc:docMk/>
            <pc:sldMk cId="909506878" sldId="346"/>
            <ac:spMk id="2" creationId="{047A7F2D-8B7D-47B4-8B2F-07F45911A701}"/>
          </ac:spMkLst>
        </pc:spChg>
        <pc:spChg chg="add mod">
          <ac:chgData name="강성준(2017150001)" userId="9449d676-5663-45d2-8719-84365b81d70e" providerId="ADAL" clId="{206C7676-B55A-4216-8327-14A5FB5B2A39}" dt="2022-03-07T12:02:26.165" v="617" actId="1076"/>
          <ac:spMkLst>
            <pc:docMk/>
            <pc:sldMk cId="909506878" sldId="346"/>
            <ac:spMk id="7" creationId="{F8FDC1C1-18C1-492B-A654-AB1E7B5C4C29}"/>
          </ac:spMkLst>
        </pc:spChg>
        <pc:spChg chg="add mod">
          <ac:chgData name="강성준(2017150001)" userId="9449d676-5663-45d2-8719-84365b81d70e" providerId="ADAL" clId="{206C7676-B55A-4216-8327-14A5FB5B2A39}" dt="2022-03-07T12:02:26.165" v="617" actId="1076"/>
          <ac:spMkLst>
            <pc:docMk/>
            <pc:sldMk cId="909506878" sldId="346"/>
            <ac:spMk id="8" creationId="{9662C795-B73B-443C-8A35-704CD6758598}"/>
          </ac:spMkLst>
        </pc:spChg>
        <pc:spChg chg="add mod">
          <ac:chgData name="강성준(2017150001)" userId="9449d676-5663-45d2-8719-84365b81d70e" providerId="ADAL" clId="{206C7676-B55A-4216-8327-14A5FB5B2A39}" dt="2022-03-07T12:02:26.165" v="617" actId="1076"/>
          <ac:spMkLst>
            <pc:docMk/>
            <pc:sldMk cId="909506878" sldId="346"/>
            <ac:spMk id="9" creationId="{CA32341E-9A31-4B91-8879-1AF371B607B2}"/>
          </ac:spMkLst>
        </pc:spChg>
        <pc:spChg chg="add mod">
          <ac:chgData name="강성준(2017150001)" userId="9449d676-5663-45d2-8719-84365b81d70e" providerId="ADAL" clId="{206C7676-B55A-4216-8327-14A5FB5B2A39}" dt="2022-03-07T12:02:26.165" v="617" actId="1076"/>
          <ac:spMkLst>
            <pc:docMk/>
            <pc:sldMk cId="909506878" sldId="346"/>
            <ac:spMk id="10" creationId="{46F0E138-907A-4066-BBB2-033DC36443CE}"/>
          </ac:spMkLst>
        </pc:spChg>
        <pc:spChg chg="add mod">
          <ac:chgData name="강성준(2017150001)" userId="9449d676-5663-45d2-8719-84365b81d70e" providerId="ADAL" clId="{206C7676-B55A-4216-8327-14A5FB5B2A39}" dt="2022-03-07T12:02:26.165" v="617" actId="1076"/>
          <ac:spMkLst>
            <pc:docMk/>
            <pc:sldMk cId="909506878" sldId="346"/>
            <ac:spMk id="11" creationId="{F2BBB2E0-9BC2-4649-A05E-AA201CEE6D7B}"/>
          </ac:spMkLst>
        </pc:spChg>
        <pc:picChg chg="del">
          <ac:chgData name="강성준(2017150001)" userId="9449d676-5663-45d2-8719-84365b81d70e" providerId="ADAL" clId="{206C7676-B55A-4216-8327-14A5FB5B2A39}" dt="2022-03-07T11:39:40.951" v="34" actId="478"/>
          <ac:picMkLst>
            <pc:docMk/>
            <pc:sldMk cId="909506878" sldId="346"/>
            <ac:picMk id="6" creationId="{8CDAE9A0-947B-4E62-9092-EA1D47B182ED}"/>
          </ac:picMkLst>
        </pc:picChg>
      </pc:sldChg>
      <pc:sldChg chg="addSp delSp modSp add mod ord">
        <pc:chgData name="강성준(2017150001)" userId="9449d676-5663-45d2-8719-84365b81d70e" providerId="ADAL" clId="{206C7676-B55A-4216-8327-14A5FB5B2A39}" dt="2022-03-07T12:03:12.831" v="620" actId="1076"/>
        <pc:sldMkLst>
          <pc:docMk/>
          <pc:sldMk cId="362459673" sldId="361"/>
        </pc:sldMkLst>
        <pc:spChg chg="add del mod">
          <ac:chgData name="강성준(2017150001)" userId="9449d676-5663-45d2-8719-84365b81d70e" providerId="ADAL" clId="{206C7676-B55A-4216-8327-14A5FB5B2A39}" dt="2022-03-07T12:00:13.921" v="447" actId="478"/>
          <ac:spMkLst>
            <pc:docMk/>
            <pc:sldMk cId="362459673" sldId="361"/>
            <ac:spMk id="8" creationId="{6958C342-83AE-406E-95DD-3688DA0751AC}"/>
          </ac:spMkLst>
        </pc:spChg>
        <pc:spChg chg="add del mod">
          <ac:chgData name="강성준(2017150001)" userId="9449d676-5663-45d2-8719-84365b81d70e" providerId="ADAL" clId="{206C7676-B55A-4216-8327-14A5FB5B2A39}" dt="2022-03-07T12:00:13.921" v="447" actId="478"/>
          <ac:spMkLst>
            <pc:docMk/>
            <pc:sldMk cId="362459673" sldId="361"/>
            <ac:spMk id="9" creationId="{0A89350D-2490-4AE3-A6E0-6EE94085F1DF}"/>
          </ac:spMkLst>
        </pc:spChg>
        <pc:spChg chg="add del mod">
          <ac:chgData name="강성준(2017150001)" userId="9449d676-5663-45d2-8719-84365b81d70e" providerId="ADAL" clId="{206C7676-B55A-4216-8327-14A5FB5B2A39}" dt="2022-03-07T12:00:15.534" v="448" actId="478"/>
          <ac:spMkLst>
            <pc:docMk/>
            <pc:sldMk cId="362459673" sldId="361"/>
            <ac:spMk id="10" creationId="{9F88AA9E-CD5E-4273-9E82-1C4C4587160E}"/>
          </ac:spMkLst>
        </pc:spChg>
        <pc:spChg chg="add del mod">
          <ac:chgData name="강성준(2017150001)" userId="9449d676-5663-45d2-8719-84365b81d70e" providerId="ADAL" clId="{206C7676-B55A-4216-8327-14A5FB5B2A39}" dt="2022-03-07T12:00:13.921" v="447" actId="478"/>
          <ac:spMkLst>
            <pc:docMk/>
            <pc:sldMk cId="362459673" sldId="361"/>
            <ac:spMk id="12" creationId="{ACF743EF-B5CA-49A5-A3B9-1EF68105D6F9}"/>
          </ac:spMkLst>
        </pc:spChg>
        <pc:spChg chg="add del mod">
          <ac:chgData name="강성준(2017150001)" userId="9449d676-5663-45d2-8719-84365b81d70e" providerId="ADAL" clId="{206C7676-B55A-4216-8327-14A5FB5B2A39}" dt="2022-03-07T12:00:13.921" v="447" actId="478"/>
          <ac:spMkLst>
            <pc:docMk/>
            <pc:sldMk cId="362459673" sldId="361"/>
            <ac:spMk id="13" creationId="{5162AE5B-B205-4DD7-A8F6-2042FB41A9B7}"/>
          </ac:spMkLst>
        </pc:spChg>
        <pc:spChg chg="add del mod">
          <ac:chgData name="강성준(2017150001)" userId="9449d676-5663-45d2-8719-84365b81d70e" providerId="ADAL" clId="{206C7676-B55A-4216-8327-14A5FB5B2A39}" dt="2022-03-07T12:00:13.921" v="447" actId="478"/>
          <ac:spMkLst>
            <pc:docMk/>
            <pc:sldMk cId="362459673" sldId="361"/>
            <ac:spMk id="15" creationId="{91EFC6AC-2A2F-4E5B-9012-3B3F640D5AD9}"/>
          </ac:spMkLst>
        </pc:spChg>
        <pc:spChg chg="add del mod">
          <ac:chgData name="강성준(2017150001)" userId="9449d676-5663-45d2-8719-84365b81d70e" providerId="ADAL" clId="{206C7676-B55A-4216-8327-14A5FB5B2A39}" dt="2022-03-07T12:00:32.527" v="455" actId="478"/>
          <ac:spMkLst>
            <pc:docMk/>
            <pc:sldMk cId="362459673" sldId="361"/>
            <ac:spMk id="20" creationId="{F4F7BF1B-89DE-4422-9117-6C06ED04E5DB}"/>
          </ac:spMkLst>
        </pc:spChg>
        <pc:spChg chg="add mod">
          <ac:chgData name="강성준(2017150001)" userId="9449d676-5663-45d2-8719-84365b81d70e" providerId="ADAL" clId="{206C7676-B55A-4216-8327-14A5FB5B2A39}" dt="2022-03-07T12:02:01.824" v="615" actId="1076"/>
          <ac:spMkLst>
            <pc:docMk/>
            <pc:sldMk cId="362459673" sldId="361"/>
            <ac:spMk id="21" creationId="{8AED63DA-86E5-401B-B53D-800464AE91B1}"/>
          </ac:spMkLst>
        </pc:spChg>
        <pc:spChg chg="mod">
          <ac:chgData name="강성준(2017150001)" userId="9449d676-5663-45d2-8719-84365b81d70e" providerId="ADAL" clId="{206C7676-B55A-4216-8327-14A5FB5B2A39}" dt="2022-03-07T11:43:20.843" v="204"/>
          <ac:spMkLst>
            <pc:docMk/>
            <pc:sldMk cId="362459673" sldId="361"/>
            <ac:spMk id="91" creationId="{A6B223E5-0D27-4BA9-8711-208956FCA473}"/>
          </ac:spMkLst>
        </pc:spChg>
        <pc:picChg chg="add mod">
          <ac:chgData name="강성준(2017150001)" userId="9449d676-5663-45d2-8719-84365b81d70e" providerId="ADAL" clId="{206C7676-B55A-4216-8327-14A5FB5B2A39}" dt="2022-03-07T11:53:01.873" v="298" actId="1076"/>
          <ac:picMkLst>
            <pc:docMk/>
            <pc:sldMk cId="362459673" sldId="361"/>
            <ac:picMk id="3" creationId="{BC803846-7195-48F8-BC68-64A8DD28C433}"/>
          </ac:picMkLst>
        </pc:picChg>
        <pc:picChg chg="del">
          <ac:chgData name="강성준(2017150001)" userId="9449d676-5663-45d2-8719-84365b81d70e" providerId="ADAL" clId="{206C7676-B55A-4216-8327-14A5FB5B2A39}" dt="2022-03-07T11:38:36.331" v="4" actId="478"/>
          <ac:picMkLst>
            <pc:docMk/>
            <pc:sldMk cId="362459673" sldId="361"/>
            <ac:picMk id="4" creationId="{732F8C9F-8698-4D81-A77E-1F6C253BB4AB}"/>
          </ac:picMkLst>
        </pc:picChg>
        <pc:picChg chg="add del mod">
          <ac:chgData name="강성준(2017150001)" userId="9449d676-5663-45d2-8719-84365b81d70e" providerId="ADAL" clId="{206C7676-B55A-4216-8327-14A5FB5B2A39}" dt="2022-03-07T11:47:35.574" v="283" actId="478"/>
          <ac:picMkLst>
            <pc:docMk/>
            <pc:sldMk cId="362459673" sldId="361"/>
            <ac:picMk id="6" creationId="{EFBBF98E-D715-44A6-B490-557EFCA2154F}"/>
          </ac:picMkLst>
        </pc:picChg>
        <pc:picChg chg="del">
          <ac:chgData name="강성준(2017150001)" userId="9449d676-5663-45d2-8719-84365b81d70e" providerId="ADAL" clId="{206C7676-B55A-4216-8327-14A5FB5B2A39}" dt="2022-03-07T11:38:36.902" v="5" actId="478"/>
          <ac:picMkLst>
            <pc:docMk/>
            <pc:sldMk cId="362459673" sldId="361"/>
            <ac:picMk id="7" creationId="{F60E60C0-DEE4-424F-9DCC-1AEFE658850D}"/>
          </ac:picMkLst>
        </pc:picChg>
        <pc:picChg chg="add mod">
          <ac:chgData name="강성준(2017150001)" userId="9449d676-5663-45d2-8719-84365b81d70e" providerId="ADAL" clId="{206C7676-B55A-4216-8327-14A5FB5B2A39}" dt="2022-03-07T12:03:12.831" v="620" actId="1076"/>
          <ac:picMkLst>
            <pc:docMk/>
            <pc:sldMk cId="362459673" sldId="361"/>
            <ac:picMk id="23" creationId="{E911BA77-B44E-4B95-93E7-99FE50A2EA57}"/>
          </ac:picMkLst>
        </pc:picChg>
        <pc:cxnChg chg="add del mod">
          <ac:chgData name="강성준(2017150001)" userId="9449d676-5663-45d2-8719-84365b81d70e" providerId="ADAL" clId="{206C7676-B55A-4216-8327-14A5FB5B2A39}" dt="2022-03-07T11:56:21.036" v="398" actId="478"/>
          <ac:cxnSpMkLst>
            <pc:docMk/>
            <pc:sldMk cId="362459673" sldId="361"/>
            <ac:cxnSpMk id="14" creationId="{097BB596-3908-451A-B3F5-CABE437C2D2C}"/>
          </ac:cxnSpMkLst>
        </pc:cxnChg>
        <pc:cxnChg chg="add del mod">
          <ac:chgData name="강성준(2017150001)" userId="9449d676-5663-45d2-8719-84365b81d70e" providerId="ADAL" clId="{206C7676-B55A-4216-8327-14A5FB5B2A39}" dt="2022-03-07T12:00:13.921" v="447" actId="478"/>
          <ac:cxnSpMkLst>
            <pc:docMk/>
            <pc:sldMk cId="362459673" sldId="361"/>
            <ac:cxnSpMk id="17" creationId="{C27049F3-5ED8-4298-9C5B-0D44EDB41145}"/>
          </ac:cxnSpMkLst>
        </pc:cxnChg>
      </pc:sldChg>
      <pc:sldChg chg="delSp modSp add mod">
        <pc:chgData name="강성준(2017150001)" userId="9449d676-5663-45d2-8719-84365b81d70e" providerId="ADAL" clId="{206C7676-B55A-4216-8327-14A5FB5B2A39}" dt="2022-03-07T11:39:09.520" v="32" actId="20577"/>
        <pc:sldMkLst>
          <pc:docMk/>
          <pc:sldMk cId="53822012" sldId="362"/>
        </pc:sldMkLst>
        <pc:spChg chg="mod">
          <ac:chgData name="강성준(2017150001)" userId="9449d676-5663-45d2-8719-84365b81d70e" providerId="ADAL" clId="{206C7676-B55A-4216-8327-14A5FB5B2A39}" dt="2022-03-07T11:39:09.520" v="32" actId="20577"/>
          <ac:spMkLst>
            <pc:docMk/>
            <pc:sldMk cId="53822012" sldId="362"/>
            <ac:spMk id="91" creationId="{A6B223E5-0D27-4BA9-8711-208956FCA473}"/>
          </ac:spMkLst>
        </pc:spChg>
        <pc:picChg chg="del">
          <ac:chgData name="강성준(2017150001)" userId="9449d676-5663-45d2-8719-84365b81d70e" providerId="ADAL" clId="{206C7676-B55A-4216-8327-14A5FB5B2A39}" dt="2022-03-07T11:38:38.389" v="6" actId="478"/>
          <ac:picMkLst>
            <pc:docMk/>
            <pc:sldMk cId="53822012" sldId="362"/>
            <ac:picMk id="4" creationId="{732F8C9F-8698-4D81-A77E-1F6C253BB4AB}"/>
          </ac:picMkLst>
        </pc:picChg>
        <pc:picChg chg="del">
          <ac:chgData name="강성준(2017150001)" userId="9449d676-5663-45d2-8719-84365b81d70e" providerId="ADAL" clId="{206C7676-B55A-4216-8327-14A5FB5B2A39}" dt="2022-03-07T11:38:38.885" v="7" actId="478"/>
          <ac:picMkLst>
            <pc:docMk/>
            <pc:sldMk cId="53822012" sldId="362"/>
            <ac:picMk id="7" creationId="{F60E60C0-DEE4-424F-9DCC-1AEFE658850D}"/>
          </ac:picMkLst>
        </pc:picChg>
      </pc:sldChg>
      <pc:sldChg chg="add del">
        <pc:chgData name="강성준(2017150001)" userId="9449d676-5663-45d2-8719-84365b81d70e" providerId="ADAL" clId="{206C7676-B55A-4216-8327-14A5FB5B2A39}" dt="2022-03-07T11:38:39.973" v="8" actId="47"/>
        <pc:sldMkLst>
          <pc:docMk/>
          <pc:sldMk cId="1542791742" sldId="363"/>
        </pc:sldMkLst>
      </pc:sldChg>
      <pc:sldChg chg="delSp add mod">
        <pc:chgData name="강성준(2017150001)" userId="9449d676-5663-45d2-8719-84365b81d70e" providerId="ADAL" clId="{206C7676-B55A-4216-8327-14A5FB5B2A39}" dt="2022-03-07T11:38:41.445" v="10" actId="478"/>
        <pc:sldMkLst>
          <pc:docMk/>
          <pc:sldMk cId="264592586" sldId="364"/>
        </pc:sldMkLst>
        <pc:picChg chg="del">
          <ac:chgData name="강성준(2017150001)" userId="9449d676-5663-45d2-8719-84365b81d70e" providerId="ADAL" clId="{206C7676-B55A-4216-8327-14A5FB5B2A39}" dt="2022-03-07T11:38:41.037" v="9" actId="478"/>
          <ac:picMkLst>
            <pc:docMk/>
            <pc:sldMk cId="264592586" sldId="364"/>
            <ac:picMk id="4" creationId="{732F8C9F-8698-4D81-A77E-1F6C253BB4AB}"/>
          </ac:picMkLst>
        </pc:picChg>
        <pc:picChg chg="del">
          <ac:chgData name="강성준(2017150001)" userId="9449d676-5663-45d2-8719-84365b81d70e" providerId="ADAL" clId="{206C7676-B55A-4216-8327-14A5FB5B2A39}" dt="2022-03-07T11:38:41.445" v="10" actId="478"/>
          <ac:picMkLst>
            <pc:docMk/>
            <pc:sldMk cId="264592586" sldId="364"/>
            <ac:picMk id="7" creationId="{F60E60C0-DEE4-424F-9DCC-1AEFE658850D}"/>
          </ac:picMkLst>
        </pc:picChg>
      </pc:sldChg>
      <pc:sldChg chg="add ord">
        <pc:chgData name="강성준(2017150001)" userId="9449d676-5663-45d2-8719-84365b81d70e" providerId="ADAL" clId="{206C7676-B55A-4216-8327-14A5FB5B2A39}" dt="2022-03-07T11:44:00.275" v="212"/>
        <pc:sldMkLst>
          <pc:docMk/>
          <pc:sldMk cId="2331977367" sldId="365"/>
        </pc:sldMkLst>
      </pc:sldChg>
      <pc:sldChg chg="addSp delSp modSp add mod">
        <pc:chgData name="강성준(2017150001)" userId="9449d676-5663-45d2-8719-84365b81d70e" providerId="ADAL" clId="{206C7676-B55A-4216-8327-14A5FB5B2A39}" dt="2022-03-07T11:49:32.563" v="295" actId="1076"/>
        <pc:sldMkLst>
          <pc:docMk/>
          <pc:sldMk cId="1344010877" sldId="366"/>
        </pc:sldMkLst>
        <pc:spChg chg="mod">
          <ac:chgData name="강성준(2017150001)" userId="9449d676-5663-45d2-8719-84365b81d70e" providerId="ADAL" clId="{206C7676-B55A-4216-8327-14A5FB5B2A39}" dt="2022-03-07T11:44:48.708" v="244"/>
          <ac:spMkLst>
            <pc:docMk/>
            <pc:sldMk cId="1344010877" sldId="366"/>
            <ac:spMk id="91" creationId="{A6B223E5-0D27-4BA9-8711-208956FCA473}"/>
          </ac:spMkLst>
        </pc:spChg>
        <pc:picChg chg="del">
          <ac:chgData name="강성준(2017150001)" userId="9449d676-5663-45d2-8719-84365b81d70e" providerId="ADAL" clId="{206C7676-B55A-4216-8327-14A5FB5B2A39}" dt="2022-03-07T11:44:50.339" v="245" actId="478"/>
          <ac:picMkLst>
            <pc:docMk/>
            <pc:sldMk cId="1344010877" sldId="366"/>
            <ac:picMk id="3" creationId="{BC803846-7195-48F8-BC68-64A8DD28C433}"/>
          </ac:picMkLst>
        </pc:picChg>
        <pc:picChg chg="add mod">
          <ac:chgData name="강성준(2017150001)" userId="9449d676-5663-45d2-8719-84365b81d70e" providerId="ADAL" clId="{206C7676-B55A-4216-8327-14A5FB5B2A39}" dt="2022-03-07T11:45:25.608" v="250" actId="1076"/>
          <ac:picMkLst>
            <pc:docMk/>
            <pc:sldMk cId="1344010877" sldId="366"/>
            <ac:picMk id="4" creationId="{7B06313A-0E74-484B-B13B-6F48E5C11521}"/>
          </ac:picMkLst>
        </pc:picChg>
        <pc:picChg chg="add mod">
          <ac:chgData name="강성준(2017150001)" userId="9449d676-5663-45d2-8719-84365b81d70e" providerId="ADAL" clId="{206C7676-B55A-4216-8327-14A5FB5B2A39}" dt="2022-03-07T11:49:32.563" v="295" actId="1076"/>
          <ac:picMkLst>
            <pc:docMk/>
            <pc:sldMk cId="1344010877" sldId="366"/>
            <ac:picMk id="6" creationId="{7AC38660-FDC6-4250-856E-3FE8745E15E7}"/>
          </ac:picMkLst>
        </pc:picChg>
      </pc:sldChg>
      <pc:sldChg chg="addSp delSp modSp add mod ord">
        <pc:chgData name="강성준(2017150001)" userId="9449d676-5663-45d2-8719-84365b81d70e" providerId="ADAL" clId="{206C7676-B55A-4216-8327-14A5FB5B2A39}" dt="2022-03-07T12:05:54.994" v="640" actId="208"/>
        <pc:sldMkLst>
          <pc:docMk/>
          <pc:sldMk cId="1122159196" sldId="367"/>
        </pc:sldMkLst>
        <pc:spChg chg="add mod">
          <ac:chgData name="강성준(2017150001)" userId="9449d676-5663-45d2-8719-84365b81d70e" providerId="ADAL" clId="{206C7676-B55A-4216-8327-14A5FB5B2A39}" dt="2022-03-07T12:05:54.994" v="640" actId="208"/>
          <ac:spMkLst>
            <pc:docMk/>
            <pc:sldMk cId="1122159196" sldId="367"/>
            <ac:spMk id="7" creationId="{73F24E55-CE41-465F-99CE-C6F4ED96E081}"/>
          </ac:spMkLst>
        </pc:spChg>
        <pc:spChg chg="mod">
          <ac:chgData name="강성준(2017150001)" userId="9449d676-5663-45d2-8719-84365b81d70e" providerId="ADAL" clId="{206C7676-B55A-4216-8327-14A5FB5B2A39}" dt="2022-03-07T12:05:35.373" v="637" actId="1076"/>
          <ac:spMkLst>
            <pc:docMk/>
            <pc:sldMk cId="1122159196" sldId="367"/>
            <ac:spMk id="91" creationId="{A6B223E5-0D27-4BA9-8711-208956FCA473}"/>
          </ac:spMkLst>
        </pc:spChg>
        <pc:picChg chg="add mod">
          <ac:chgData name="강성준(2017150001)" userId="9449d676-5663-45d2-8719-84365b81d70e" providerId="ADAL" clId="{206C7676-B55A-4216-8327-14A5FB5B2A39}" dt="2022-03-07T12:04:42.073" v="622" actId="1076"/>
          <ac:picMkLst>
            <pc:docMk/>
            <pc:sldMk cId="1122159196" sldId="367"/>
            <ac:picMk id="3" creationId="{8E81A847-DD4D-46E1-A29B-A1849EE5D641}"/>
          </ac:picMkLst>
        </pc:picChg>
        <pc:picChg chg="del">
          <ac:chgData name="강성준(2017150001)" userId="9449d676-5663-45d2-8719-84365b81d70e" providerId="ADAL" clId="{206C7676-B55A-4216-8327-14A5FB5B2A39}" dt="2022-03-07T11:45:44.717" v="252" actId="478"/>
          <ac:picMkLst>
            <pc:docMk/>
            <pc:sldMk cId="1122159196" sldId="367"/>
            <ac:picMk id="4" creationId="{7B06313A-0E74-484B-B13B-6F48E5C11521}"/>
          </ac:picMkLst>
        </pc:picChg>
        <pc:picChg chg="add mod">
          <ac:chgData name="강성준(2017150001)" userId="9449d676-5663-45d2-8719-84365b81d70e" providerId="ADAL" clId="{206C7676-B55A-4216-8327-14A5FB5B2A39}" dt="2022-03-07T12:05:16.902" v="627" actId="1076"/>
          <ac:picMkLst>
            <pc:docMk/>
            <pc:sldMk cId="1122159196" sldId="367"/>
            <ac:picMk id="6" creationId="{F27A931D-03AB-4476-9034-EB70A8D101D4}"/>
          </ac:picMkLst>
        </pc:picChg>
      </pc:sldChg>
      <pc:sldChg chg="addSp delSp modSp add mod ord">
        <pc:chgData name="강성준(2017150001)" userId="9449d676-5663-45d2-8719-84365b81d70e" providerId="ADAL" clId="{206C7676-B55A-4216-8327-14A5FB5B2A39}" dt="2022-03-07T12:00:05.907" v="446" actId="1076"/>
        <pc:sldMkLst>
          <pc:docMk/>
          <pc:sldMk cId="722668036" sldId="368"/>
        </pc:sldMkLst>
        <pc:picChg chg="del">
          <ac:chgData name="강성준(2017150001)" userId="9449d676-5663-45d2-8719-84365b81d70e" providerId="ADAL" clId="{206C7676-B55A-4216-8327-14A5FB5B2A39}" dt="2022-03-07T11:46:49.352" v="266" actId="478"/>
          <ac:picMkLst>
            <pc:docMk/>
            <pc:sldMk cId="722668036" sldId="368"/>
            <ac:picMk id="3" creationId="{BC803846-7195-48F8-BC68-64A8DD28C433}"/>
          </ac:picMkLst>
        </pc:picChg>
        <pc:picChg chg="add mod">
          <ac:chgData name="강성준(2017150001)" userId="9449d676-5663-45d2-8719-84365b81d70e" providerId="ADAL" clId="{206C7676-B55A-4216-8327-14A5FB5B2A39}" dt="2022-03-07T11:59:54.745" v="441" actId="1076"/>
          <ac:picMkLst>
            <pc:docMk/>
            <pc:sldMk cId="722668036" sldId="368"/>
            <ac:picMk id="4" creationId="{63A99334-2997-407D-B101-3F085F547555}"/>
          </ac:picMkLst>
        </pc:picChg>
        <pc:picChg chg="del mod">
          <ac:chgData name="강성준(2017150001)" userId="9449d676-5663-45d2-8719-84365b81d70e" providerId="ADAL" clId="{206C7676-B55A-4216-8327-14A5FB5B2A39}" dt="2022-03-07T11:59:52.805" v="440" actId="478"/>
          <ac:picMkLst>
            <pc:docMk/>
            <pc:sldMk cId="722668036" sldId="368"/>
            <ac:picMk id="6" creationId="{EFBBF98E-D715-44A6-B490-557EFCA2154F}"/>
          </ac:picMkLst>
        </pc:picChg>
        <pc:picChg chg="add mod">
          <ac:chgData name="강성준(2017150001)" userId="9449d676-5663-45d2-8719-84365b81d70e" providerId="ADAL" clId="{206C7676-B55A-4216-8327-14A5FB5B2A39}" dt="2022-03-07T12:00:05.907" v="446" actId="1076"/>
          <ac:picMkLst>
            <pc:docMk/>
            <pc:sldMk cId="722668036" sldId="368"/>
            <ac:picMk id="7" creationId="{DD821979-083E-4E56-9542-A063CBB49A81}"/>
          </ac:picMkLst>
        </pc:picChg>
      </pc:sldChg>
      <pc:sldChg chg="addSp delSp modSp add mod ord">
        <pc:chgData name="강성준(2017150001)" userId="9449d676-5663-45d2-8719-84365b81d70e" providerId="ADAL" clId="{206C7676-B55A-4216-8327-14A5FB5B2A39}" dt="2022-03-07T11:59:50.689" v="439"/>
        <pc:sldMkLst>
          <pc:docMk/>
          <pc:sldMk cId="459294161" sldId="369"/>
        </pc:sldMkLst>
        <pc:spChg chg="add del mod">
          <ac:chgData name="강성준(2017150001)" userId="9449d676-5663-45d2-8719-84365b81d70e" providerId="ADAL" clId="{206C7676-B55A-4216-8327-14A5FB5B2A39}" dt="2022-03-07T11:58:44.540" v="426" actId="478"/>
          <ac:spMkLst>
            <pc:docMk/>
            <pc:sldMk cId="459294161" sldId="369"/>
            <ac:spMk id="2" creationId="{69BBAE5F-059E-4DF8-B255-18327A7026E2}"/>
          </ac:spMkLst>
        </pc:spChg>
        <pc:spChg chg="add del mod">
          <ac:chgData name="강성준(2017150001)" userId="9449d676-5663-45d2-8719-84365b81d70e" providerId="ADAL" clId="{206C7676-B55A-4216-8327-14A5FB5B2A39}" dt="2022-03-07T11:58:43.739" v="425" actId="478"/>
          <ac:spMkLst>
            <pc:docMk/>
            <pc:sldMk cId="459294161" sldId="369"/>
            <ac:spMk id="3" creationId="{F7E4044C-9853-483D-ABD9-7D9F266CA2D8}"/>
          </ac:spMkLst>
        </pc:spChg>
        <pc:spChg chg="add mod">
          <ac:chgData name="강성준(2017150001)" userId="9449d676-5663-45d2-8719-84365b81d70e" providerId="ADAL" clId="{206C7676-B55A-4216-8327-14A5FB5B2A39}" dt="2022-03-07T11:57:46.503" v="413" actId="1076"/>
          <ac:spMkLst>
            <pc:docMk/>
            <pc:sldMk cId="459294161" sldId="369"/>
            <ac:spMk id="7" creationId="{00310664-CA92-42DE-9780-414D2ECC86CC}"/>
          </ac:spMkLst>
        </pc:spChg>
        <pc:spChg chg="add mod">
          <ac:chgData name="강성준(2017150001)" userId="9449d676-5663-45d2-8719-84365b81d70e" providerId="ADAL" clId="{206C7676-B55A-4216-8327-14A5FB5B2A39}" dt="2022-03-07T11:58:16.936" v="417" actId="207"/>
          <ac:spMkLst>
            <pc:docMk/>
            <pc:sldMk cId="459294161" sldId="369"/>
            <ac:spMk id="8" creationId="{0B5B8E13-7685-4308-A2F3-A587327C6827}"/>
          </ac:spMkLst>
        </pc:spChg>
        <pc:spChg chg="add mod">
          <ac:chgData name="강성준(2017150001)" userId="9449d676-5663-45d2-8719-84365b81d70e" providerId="ADAL" clId="{206C7676-B55A-4216-8327-14A5FB5B2A39}" dt="2022-03-07T11:57:46.503" v="413" actId="1076"/>
          <ac:spMkLst>
            <pc:docMk/>
            <pc:sldMk cId="459294161" sldId="369"/>
            <ac:spMk id="9" creationId="{00F89D67-582A-481D-A1E0-65A571337FA4}"/>
          </ac:spMkLst>
        </pc:spChg>
        <pc:spChg chg="add mod">
          <ac:chgData name="강성준(2017150001)" userId="9449d676-5663-45d2-8719-84365b81d70e" providerId="ADAL" clId="{206C7676-B55A-4216-8327-14A5FB5B2A39}" dt="2022-03-07T11:57:46.503" v="413" actId="1076"/>
          <ac:spMkLst>
            <pc:docMk/>
            <pc:sldMk cId="459294161" sldId="369"/>
            <ac:spMk id="10" creationId="{EE7CDEAF-37B4-4654-BA94-26FFF6A0D653}"/>
          </ac:spMkLst>
        </pc:spChg>
        <pc:spChg chg="add mod">
          <ac:chgData name="강성준(2017150001)" userId="9449d676-5663-45d2-8719-84365b81d70e" providerId="ADAL" clId="{206C7676-B55A-4216-8327-14A5FB5B2A39}" dt="2022-03-07T11:57:46.503" v="413" actId="1076"/>
          <ac:spMkLst>
            <pc:docMk/>
            <pc:sldMk cId="459294161" sldId="369"/>
            <ac:spMk id="11" creationId="{FF82563F-A715-410B-9E7C-CE8DF9E13D82}"/>
          </ac:spMkLst>
        </pc:spChg>
        <pc:spChg chg="add mod">
          <ac:chgData name="강성준(2017150001)" userId="9449d676-5663-45d2-8719-84365b81d70e" providerId="ADAL" clId="{206C7676-B55A-4216-8327-14A5FB5B2A39}" dt="2022-03-07T11:59:03.047" v="429" actId="1076"/>
          <ac:spMkLst>
            <pc:docMk/>
            <pc:sldMk cId="459294161" sldId="369"/>
            <ac:spMk id="12" creationId="{5384BF8B-6ECE-44C6-8C89-FFC4C58EFDCD}"/>
          </ac:spMkLst>
        </pc:spChg>
        <pc:picChg chg="del">
          <ac:chgData name="강성준(2017150001)" userId="9449d676-5663-45d2-8719-84365b81d70e" providerId="ADAL" clId="{206C7676-B55A-4216-8327-14A5FB5B2A39}" dt="2022-03-07T11:57:38.128" v="411" actId="478"/>
          <ac:picMkLst>
            <pc:docMk/>
            <pc:sldMk cId="459294161" sldId="369"/>
            <ac:picMk id="4" creationId="{63A99334-2997-407D-B101-3F085F547555}"/>
          </ac:picMkLst>
        </pc:picChg>
        <pc:picChg chg="mod">
          <ac:chgData name="강성준(2017150001)" userId="9449d676-5663-45d2-8719-84365b81d70e" providerId="ADAL" clId="{206C7676-B55A-4216-8327-14A5FB5B2A39}" dt="2022-03-07T11:59:44.090" v="437" actId="1076"/>
          <ac:picMkLst>
            <pc:docMk/>
            <pc:sldMk cId="459294161" sldId="369"/>
            <ac:picMk id="6" creationId="{EFBBF98E-D715-44A6-B490-557EFCA2154F}"/>
          </ac:picMkLst>
        </pc:picChg>
        <pc:cxnChg chg="add mod">
          <ac:chgData name="강성준(2017150001)" userId="9449d676-5663-45d2-8719-84365b81d70e" providerId="ADAL" clId="{206C7676-B55A-4216-8327-14A5FB5B2A39}" dt="2022-03-07T11:59:11.512" v="431" actId="208"/>
          <ac:cxnSpMkLst>
            <pc:docMk/>
            <pc:sldMk cId="459294161" sldId="369"/>
            <ac:cxnSpMk id="13" creationId="{64521901-928B-4807-A49A-2EC71DD2CB06}"/>
          </ac:cxnSpMkLst>
        </pc:cxnChg>
        <pc:cxnChg chg="add mod">
          <ac:chgData name="강성준(2017150001)" userId="9449d676-5663-45d2-8719-84365b81d70e" providerId="ADAL" clId="{206C7676-B55A-4216-8327-14A5FB5B2A39}" dt="2022-03-07T11:59:05.206" v="430" actId="13822"/>
          <ac:cxnSpMkLst>
            <pc:docMk/>
            <pc:sldMk cId="459294161" sldId="369"/>
            <ac:cxnSpMk id="14" creationId="{4D15FB3D-A217-4A0D-A84A-6F6926F5FDBD}"/>
          </ac:cxnSpMkLst>
        </pc:cxnChg>
        <pc:cxnChg chg="add del">
          <ac:chgData name="강성준(2017150001)" userId="9449d676-5663-45d2-8719-84365b81d70e" providerId="ADAL" clId="{206C7676-B55A-4216-8327-14A5FB5B2A39}" dt="2022-03-07T11:59:20.491" v="433" actId="478"/>
          <ac:cxnSpMkLst>
            <pc:docMk/>
            <pc:sldMk cId="459294161" sldId="369"/>
            <ac:cxnSpMk id="18" creationId="{25EA0209-A12D-43E1-A9A3-D21BC6E2B85B}"/>
          </ac:cxnSpMkLst>
        </pc:cxnChg>
        <pc:cxnChg chg="add mod">
          <ac:chgData name="강성준(2017150001)" userId="9449d676-5663-45d2-8719-84365b81d70e" providerId="ADAL" clId="{206C7676-B55A-4216-8327-14A5FB5B2A39}" dt="2022-03-07T11:59:36.839" v="436" actId="208"/>
          <ac:cxnSpMkLst>
            <pc:docMk/>
            <pc:sldMk cId="459294161" sldId="369"/>
            <ac:cxnSpMk id="20" creationId="{F0EED1F0-9BB3-4150-8C01-65853E76C2C9}"/>
          </ac:cxnSpMkLst>
        </pc:cxnChg>
      </pc:sldChg>
      <pc:sldChg chg="addSp delSp modSp add del mod">
        <pc:chgData name="강성준(2017150001)" userId="9449d676-5663-45d2-8719-84365b81d70e" providerId="ADAL" clId="{206C7676-B55A-4216-8327-14A5FB5B2A39}" dt="2022-03-07T11:52:51.649" v="296" actId="47"/>
        <pc:sldMkLst>
          <pc:docMk/>
          <pc:sldMk cId="521995974" sldId="369"/>
        </pc:sldMkLst>
        <pc:picChg chg="add mod">
          <ac:chgData name="강성준(2017150001)" userId="9449d676-5663-45d2-8719-84365b81d70e" providerId="ADAL" clId="{206C7676-B55A-4216-8327-14A5FB5B2A39}" dt="2022-03-07T11:48:03.092" v="292" actId="1076"/>
          <ac:picMkLst>
            <pc:docMk/>
            <pc:sldMk cId="521995974" sldId="369"/>
            <ac:picMk id="3" creationId="{5D343EB4-9DD9-480F-ABF5-67965FC86842}"/>
          </ac:picMkLst>
        </pc:picChg>
        <pc:picChg chg="del">
          <ac:chgData name="강성준(2017150001)" userId="9449d676-5663-45d2-8719-84365b81d70e" providerId="ADAL" clId="{206C7676-B55A-4216-8327-14A5FB5B2A39}" dt="2022-03-07T11:47:53.113" v="286" actId="478"/>
          <ac:picMkLst>
            <pc:docMk/>
            <pc:sldMk cId="521995974" sldId="369"/>
            <ac:picMk id="4" creationId="{63A99334-2997-407D-B101-3F085F547555}"/>
          </ac:picMkLst>
        </pc:picChg>
        <pc:picChg chg="del">
          <ac:chgData name="강성준(2017150001)" userId="9449d676-5663-45d2-8719-84365b81d70e" providerId="ADAL" clId="{206C7676-B55A-4216-8327-14A5FB5B2A39}" dt="2022-03-07T11:47:52.515" v="285" actId="478"/>
          <ac:picMkLst>
            <pc:docMk/>
            <pc:sldMk cId="521995974" sldId="369"/>
            <ac:picMk id="6" creationId="{EFBBF98E-D715-44A6-B490-557EFCA2154F}"/>
          </ac:picMkLst>
        </pc:picChg>
      </pc:sldChg>
      <pc:sldChg chg="delSp add mod ord">
        <pc:chgData name="강성준(2017150001)" userId="9449d676-5663-45d2-8719-84365b81d70e" providerId="ADAL" clId="{206C7676-B55A-4216-8327-14A5FB5B2A39}" dt="2022-03-07T12:06:58.910" v="642" actId="478"/>
        <pc:sldMkLst>
          <pc:docMk/>
          <pc:sldMk cId="2565590176" sldId="370"/>
        </pc:sldMkLst>
        <pc:picChg chg="del">
          <ac:chgData name="강성준(2017150001)" userId="9449d676-5663-45d2-8719-84365b81d70e" providerId="ADAL" clId="{206C7676-B55A-4216-8327-14A5FB5B2A39}" dt="2022-03-07T12:06:58.324" v="641" actId="478"/>
          <ac:picMkLst>
            <pc:docMk/>
            <pc:sldMk cId="2565590176" sldId="370"/>
            <ac:picMk id="3" creationId="{8E81A847-DD4D-46E1-A29B-A1849EE5D641}"/>
          </ac:picMkLst>
        </pc:picChg>
        <pc:picChg chg="del">
          <ac:chgData name="강성준(2017150001)" userId="9449d676-5663-45d2-8719-84365b81d70e" providerId="ADAL" clId="{206C7676-B55A-4216-8327-14A5FB5B2A39}" dt="2022-03-07T12:06:58.910" v="642" actId="478"/>
          <ac:picMkLst>
            <pc:docMk/>
            <pc:sldMk cId="2565590176" sldId="370"/>
            <ac:picMk id="6" creationId="{F27A931D-03AB-4476-9034-EB70A8D101D4}"/>
          </ac:picMkLst>
        </pc:picChg>
      </pc:sldChg>
      <pc:sldChg chg="delSp add mod ord">
        <pc:chgData name="강성준(2017150001)" userId="9449d676-5663-45d2-8719-84365b81d70e" providerId="ADAL" clId="{206C7676-B55A-4216-8327-14A5FB5B2A39}" dt="2022-03-07T12:07:00.931" v="644" actId="478"/>
        <pc:sldMkLst>
          <pc:docMk/>
          <pc:sldMk cId="789758263" sldId="371"/>
        </pc:sldMkLst>
        <pc:picChg chg="del">
          <ac:chgData name="강성준(2017150001)" userId="9449d676-5663-45d2-8719-84365b81d70e" providerId="ADAL" clId="{206C7676-B55A-4216-8327-14A5FB5B2A39}" dt="2022-03-07T12:07:00.398" v="643" actId="478"/>
          <ac:picMkLst>
            <pc:docMk/>
            <pc:sldMk cId="789758263" sldId="371"/>
            <ac:picMk id="3" creationId="{8E81A847-DD4D-46E1-A29B-A1849EE5D641}"/>
          </ac:picMkLst>
        </pc:picChg>
        <pc:picChg chg="del">
          <ac:chgData name="강성준(2017150001)" userId="9449d676-5663-45d2-8719-84365b81d70e" providerId="ADAL" clId="{206C7676-B55A-4216-8327-14A5FB5B2A39}" dt="2022-03-07T12:07:00.931" v="644" actId="478"/>
          <ac:picMkLst>
            <pc:docMk/>
            <pc:sldMk cId="789758263" sldId="371"/>
            <ac:picMk id="6" creationId="{F27A931D-03AB-4476-9034-EB70A8D101D4}"/>
          </ac:picMkLst>
        </pc:picChg>
      </pc:sldChg>
    </pc:docChg>
  </pc:docChgLst>
  <pc:docChgLst>
    <pc:chgData name="강성준(2017150001)" userId="9449d676-5663-45d2-8719-84365b81d70e" providerId="ADAL" clId="{DF1C3D5C-4955-4871-82B1-7D1C05AD9805}"/>
    <pc:docChg chg="modSld">
      <pc:chgData name="강성준(2017150001)" userId="9449d676-5663-45d2-8719-84365b81d70e" providerId="ADAL" clId="{DF1C3D5C-4955-4871-82B1-7D1C05AD9805}" dt="2022-01-03T13:25:33.020" v="2" actId="165"/>
      <pc:docMkLst>
        <pc:docMk/>
      </pc:docMkLst>
      <pc:sldChg chg="delSp modSp mod">
        <pc:chgData name="강성준(2017150001)" userId="9449d676-5663-45d2-8719-84365b81d70e" providerId="ADAL" clId="{DF1C3D5C-4955-4871-82B1-7D1C05AD9805}" dt="2022-01-03T13:25:33.020" v="2" actId="165"/>
        <pc:sldMkLst>
          <pc:docMk/>
          <pc:sldMk cId="3431410239" sldId="303"/>
        </pc:sldMkLst>
        <pc:grpChg chg="del mod">
          <ac:chgData name="강성준(2017150001)" userId="9449d676-5663-45d2-8719-84365b81d70e" providerId="ADAL" clId="{DF1C3D5C-4955-4871-82B1-7D1C05AD9805}" dt="2022-01-03T13:25:33.020" v="2" actId="165"/>
          <ac:grpSpMkLst>
            <pc:docMk/>
            <pc:sldMk cId="3431410239" sldId="303"/>
            <ac:grpSpMk id="2" creationId="{D8B6A1D2-E97E-4CC1-9461-B9DDF6B531EF}"/>
          </ac:grpSpMkLst>
        </pc:grpChg>
        <pc:picChg chg="mod topLvl">
          <ac:chgData name="강성준(2017150001)" userId="9449d676-5663-45d2-8719-84365b81d70e" providerId="ADAL" clId="{DF1C3D5C-4955-4871-82B1-7D1C05AD9805}" dt="2022-01-03T13:25:33.020" v="2" actId="165"/>
          <ac:picMkLst>
            <pc:docMk/>
            <pc:sldMk cId="3431410239" sldId="303"/>
            <ac:picMk id="3" creationId="{8FA2CC89-C9AD-4554-84A6-E2002B4EA644}"/>
          </ac:picMkLst>
        </pc:picChg>
        <pc:picChg chg="mod topLvl">
          <ac:chgData name="강성준(2017150001)" userId="9449d676-5663-45d2-8719-84365b81d70e" providerId="ADAL" clId="{DF1C3D5C-4955-4871-82B1-7D1C05AD9805}" dt="2022-01-03T13:25:33.020" v="2" actId="165"/>
          <ac:picMkLst>
            <pc:docMk/>
            <pc:sldMk cId="3431410239" sldId="303"/>
            <ac:picMk id="6" creationId="{01ECEE7B-9C23-40B6-BC9C-4DE79852D476}"/>
          </ac:picMkLst>
        </pc:picChg>
        <pc:picChg chg="mod topLvl">
          <ac:chgData name="강성준(2017150001)" userId="9449d676-5663-45d2-8719-84365b81d70e" providerId="ADAL" clId="{DF1C3D5C-4955-4871-82B1-7D1C05AD9805}" dt="2022-01-03T13:25:33.020" v="2" actId="165"/>
          <ac:picMkLst>
            <pc:docMk/>
            <pc:sldMk cId="3431410239" sldId="303"/>
            <ac:picMk id="52" creationId="{A3536253-A98C-4AEB-BDF8-E27FFF8CED89}"/>
          </ac:picMkLst>
        </pc:picChg>
        <pc:picChg chg="mod topLvl">
          <ac:chgData name="강성준(2017150001)" userId="9449d676-5663-45d2-8719-84365b81d70e" providerId="ADAL" clId="{DF1C3D5C-4955-4871-82B1-7D1C05AD9805}" dt="2022-01-03T13:25:33.020" v="2" actId="165"/>
          <ac:picMkLst>
            <pc:docMk/>
            <pc:sldMk cId="3431410239" sldId="303"/>
            <ac:picMk id="53" creationId="{1F1597EF-85C3-4D67-873A-ECE3BC81AB8D}"/>
          </ac:picMkLst>
        </pc:picChg>
        <pc:picChg chg="mod topLvl">
          <ac:chgData name="강성준(2017150001)" userId="9449d676-5663-45d2-8719-84365b81d70e" providerId="ADAL" clId="{DF1C3D5C-4955-4871-82B1-7D1C05AD9805}" dt="2022-01-03T13:25:33.020" v="2" actId="165"/>
          <ac:picMkLst>
            <pc:docMk/>
            <pc:sldMk cId="3431410239" sldId="303"/>
            <ac:picMk id="55" creationId="{7B648301-8CE0-4178-8688-4B04C010BC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E49F1-72E2-4DCA-93B1-997632F3FA4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E6DC0-EB20-4BAE-A5E7-A59347721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92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15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640D123-5417-44BA-A811-12481A205DEA}"/>
              </a:ext>
            </a:extLst>
          </p:cNvPr>
          <p:cNvSpPr/>
          <p:nvPr userDrawn="1"/>
        </p:nvSpPr>
        <p:spPr>
          <a:xfrm>
            <a:off x="0" y="0"/>
            <a:ext cx="3831771" cy="6858000"/>
          </a:xfrm>
          <a:prstGeom prst="chevron">
            <a:avLst>
              <a:gd name="adj" fmla="val 41392"/>
            </a:avLst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40D8BC-0852-4334-A4FB-6E10A33C19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733143" cy="6858000"/>
          </a:xfrm>
          <a:custGeom>
            <a:avLst/>
            <a:gdLst>
              <a:gd name="connsiteX0" fmla="*/ 0 w 5733143"/>
              <a:gd name="connsiteY0" fmla="*/ 0 h 6858000"/>
              <a:gd name="connsiteX1" fmla="*/ 3360080 w 5733143"/>
              <a:gd name="connsiteY1" fmla="*/ 0 h 6858000"/>
              <a:gd name="connsiteX2" fmla="*/ 5733143 w 5733143"/>
              <a:gd name="connsiteY2" fmla="*/ 3429000 h 6858000"/>
              <a:gd name="connsiteX3" fmla="*/ 3360080 w 5733143"/>
              <a:gd name="connsiteY3" fmla="*/ 6858000 h 6858000"/>
              <a:gd name="connsiteX4" fmla="*/ 0 w 5733143"/>
              <a:gd name="connsiteY4" fmla="*/ 6858000 h 6858000"/>
              <a:gd name="connsiteX5" fmla="*/ 2373063 w 5733143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3143" h="6858000">
                <a:moveTo>
                  <a:pt x="0" y="0"/>
                </a:moveTo>
                <a:lnTo>
                  <a:pt x="3360080" y="0"/>
                </a:lnTo>
                <a:lnTo>
                  <a:pt x="5733143" y="3429000"/>
                </a:lnTo>
                <a:lnTo>
                  <a:pt x="3360080" y="6858000"/>
                </a:lnTo>
                <a:lnTo>
                  <a:pt x="0" y="6858000"/>
                </a:lnTo>
                <a:lnTo>
                  <a:pt x="2373063" y="3429000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3664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6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1B76081-42DE-44C7-8F88-0A78661ECF20}"/>
              </a:ext>
            </a:extLst>
          </p:cNvPr>
          <p:cNvSpPr/>
          <p:nvPr userDrawn="1"/>
        </p:nvSpPr>
        <p:spPr>
          <a:xfrm flipH="1">
            <a:off x="6254205" y="0"/>
            <a:ext cx="3831771" cy="6858000"/>
          </a:xfrm>
          <a:prstGeom prst="chevron">
            <a:avLst>
              <a:gd name="adj" fmla="val 52642"/>
            </a:avLst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2A3D00-E8B8-47ED-B0D6-2EB5260F94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458857" y="0"/>
            <a:ext cx="5733143" cy="6858000"/>
          </a:xfrm>
          <a:custGeom>
            <a:avLst/>
            <a:gdLst>
              <a:gd name="connsiteX0" fmla="*/ 0 w 5733143"/>
              <a:gd name="connsiteY0" fmla="*/ 0 h 6858000"/>
              <a:gd name="connsiteX1" fmla="*/ 3360080 w 5733143"/>
              <a:gd name="connsiteY1" fmla="*/ 0 h 6858000"/>
              <a:gd name="connsiteX2" fmla="*/ 5733143 w 5733143"/>
              <a:gd name="connsiteY2" fmla="*/ 3429000 h 6858000"/>
              <a:gd name="connsiteX3" fmla="*/ 3360080 w 5733143"/>
              <a:gd name="connsiteY3" fmla="*/ 6858000 h 6858000"/>
              <a:gd name="connsiteX4" fmla="*/ 0 w 5733143"/>
              <a:gd name="connsiteY4" fmla="*/ 6858000 h 6858000"/>
              <a:gd name="connsiteX5" fmla="*/ 2373063 w 5733143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3143" h="6858000">
                <a:moveTo>
                  <a:pt x="0" y="0"/>
                </a:moveTo>
                <a:lnTo>
                  <a:pt x="3360080" y="0"/>
                </a:lnTo>
                <a:lnTo>
                  <a:pt x="5733143" y="3429000"/>
                </a:lnTo>
                <a:lnTo>
                  <a:pt x="3360080" y="6858000"/>
                </a:lnTo>
                <a:lnTo>
                  <a:pt x="0" y="6858000"/>
                </a:lnTo>
                <a:lnTo>
                  <a:pt x="2373063" y="3429000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502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64E47657-F682-4F7E-931C-8F5577B667BB}"/>
              </a:ext>
            </a:extLst>
          </p:cNvPr>
          <p:cNvSpPr/>
          <p:nvPr userDrawn="1"/>
        </p:nvSpPr>
        <p:spPr>
          <a:xfrm rot="13500000">
            <a:off x="5203477" y="-892270"/>
            <a:ext cx="1786271" cy="1784540"/>
          </a:xfrm>
          <a:prstGeom prst="halfFrame">
            <a:avLst/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A6E49FC1-0894-467B-82AA-E739AF670F42}"/>
              </a:ext>
            </a:extLst>
          </p:cNvPr>
          <p:cNvSpPr/>
          <p:nvPr userDrawn="1"/>
        </p:nvSpPr>
        <p:spPr>
          <a:xfrm rot="8100000" flipV="1">
            <a:off x="5279936" y="6041934"/>
            <a:ext cx="1632129" cy="1632129"/>
          </a:xfrm>
          <a:prstGeom prst="halfFrame">
            <a:avLst/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098298-1476-4EF0-B292-8F8BAF8FC0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142104" y="1746114"/>
            <a:ext cx="2554514" cy="2921634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10B3A9-E445-46DF-A707-2B7ACB99E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4804571" y="1746114"/>
            <a:ext cx="2554514" cy="2921634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C1AF0F-8F34-4E25-AF95-BD649C9345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8498285" y="1746114"/>
            <a:ext cx="2554514" cy="2921634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6731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7CB98E-91AC-4439-A6CC-289835434C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6527" y="2455818"/>
            <a:ext cx="2554514" cy="1946364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76B8A4-AF1F-4870-9B09-F11F3E8DE4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428104" y="2455818"/>
            <a:ext cx="2554514" cy="1946364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9BC508-699B-4A96-B638-5F2743B87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6249681" y="2455818"/>
            <a:ext cx="2554514" cy="1946364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323046-0CD1-4F93-B103-E15385B5A9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9071258" y="2455818"/>
            <a:ext cx="2554514" cy="1946364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4318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F0CF13-F1EB-4F3C-A470-D068C1799D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4342335" y="1319349"/>
            <a:ext cx="3103494" cy="4219302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25753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980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D024F4-36E6-4E44-AEC7-5C8023D28D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8444072" y="1528354"/>
            <a:ext cx="3103494" cy="2181498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A3228D1-C2B8-4366-81FA-5D6D6DE8C6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5340578" y="3709852"/>
            <a:ext cx="3103494" cy="2181498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081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992FDD0E-CE11-4AF0-944F-B1B41E8E354F}"/>
              </a:ext>
            </a:extLst>
          </p:cNvPr>
          <p:cNvSpPr/>
          <p:nvPr userDrawn="1"/>
        </p:nvSpPr>
        <p:spPr>
          <a:xfrm flipH="1">
            <a:off x="2081315" y="2005434"/>
            <a:ext cx="2542970" cy="4385770"/>
          </a:xfrm>
          <a:prstGeom prst="snip2DiagRect">
            <a:avLst/>
          </a:prstGeom>
          <a:gradFill>
            <a:gsLst>
              <a:gs pos="55000">
                <a:srgbClr val="1FB801">
                  <a:alpha val="34000"/>
                </a:srgbClr>
              </a:gs>
              <a:gs pos="0">
                <a:srgbClr val="25DA01">
                  <a:alpha val="0"/>
                </a:srgbClr>
              </a:gs>
              <a:gs pos="100000">
                <a:srgbClr val="157D00"/>
              </a:gs>
            </a:gsLst>
            <a:lin ang="5400000" scaled="1"/>
          </a:gradFill>
          <a:ln>
            <a:solidFill>
              <a:srgbClr val="25DA01"/>
            </a:solidFill>
          </a:ln>
          <a:effectLst>
            <a:outerShdw blurRad="127000" sx="102000" sy="102000" algn="ctr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392F6DE-7732-4B28-820D-81CD9B9AA258}"/>
              </a:ext>
            </a:extLst>
          </p:cNvPr>
          <p:cNvSpPr/>
          <p:nvPr userDrawn="1"/>
        </p:nvSpPr>
        <p:spPr>
          <a:xfrm flipH="1">
            <a:off x="4824515" y="2005434"/>
            <a:ext cx="2542970" cy="4385770"/>
          </a:xfrm>
          <a:prstGeom prst="snip2DiagRect">
            <a:avLst/>
          </a:prstGeom>
          <a:gradFill>
            <a:gsLst>
              <a:gs pos="55000">
                <a:srgbClr val="1FB801">
                  <a:alpha val="34000"/>
                </a:srgbClr>
              </a:gs>
              <a:gs pos="0">
                <a:srgbClr val="25DA01">
                  <a:alpha val="0"/>
                </a:srgbClr>
              </a:gs>
              <a:gs pos="100000">
                <a:srgbClr val="157D00"/>
              </a:gs>
            </a:gsLst>
            <a:lin ang="5400000" scaled="1"/>
          </a:gradFill>
          <a:ln>
            <a:solidFill>
              <a:srgbClr val="25DA01"/>
            </a:solidFill>
          </a:ln>
          <a:effectLst>
            <a:outerShdw blurRad="127000" sx="102000" sy="102000" algn="ctr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805720A1-6ACF-4B32-831B-80F880ADE13F}"/>
              </a:ext>
            </a:extLst>
          </p:cNvPr>
          <p:cNvSpPr/>
          <p:nvPr userDrawn="1"/>
        </p:nvSpPr>
        <p:spPr>
          <a:xfrm flipH="1">
            <a:off x="7567715" y="2005434"/>
            <a:ext cx="2542970" cy="4385770"/>
          </a:xfrm>
          <a:prstGeom prst="snip2DiagRect">
            <a:avLst/>
          </a:prstGeom>
          <a:gradFill>
            <a:gsLst>
              <a:gs pos="55000">
                <a:srgbClr val="1FB801">
                  <a:alpha val="34000"/>
                </a:srgbClr>
              </a:gs>
              <a:gs pos="0">
                <a:srgbClr val="25DA01">
                  <a:alpha val="0"/>
                </a:srgbClr>
              </a:gs>
              <a:gs pos="100000">
                <a:srgbClr val="157D00"/>
              </a:gs>
            </a:gsLst>
            <a:lin ang="5400000" scaled="1"/>
          </a:gradFill>
          <a:ln>
            <a:solidFill>
              <a:srgbClr val="25DA01"/>
            </a:solidFill>
          </a:ln>
          <a:effectLst>
            <a:outerShdw blurRad="127000" sx="102000" sy="102000" algn="ctr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BA9A53E-84EE-409B-8354-4D91638606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2257743" y="2194561"/>
            <a:ext cx="2209753" cy="1848394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9BE6DC9-C720-43D2-9960-A87B463FF4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4991123" y="2194561"/>
            <a:ext cx="2209753" cy="1848394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4B746CD-BB35-4904-8F5D-4F395318AB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7724504" y="2194561"/>
            <a:ext cx="2209753" cy="1848394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73949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2F9A3C1C-1E67-4FD5-BFFE-389022059DFA}"/>
              </a:ext>
            </a:extLst>
          </p:cNvPr>
          <p:cNvSpPr/>
          <p:nvPr userDrawn="1"/>
        </p:nvSpPr>
        <p:spPr>
          <a:xfrm flipH="1">
            <a:off x="587828" y="1535171"/>
            <a:ext cx="4167051" cy="2239995"/>
          </a:xfrm>
          <a:prstGeom prst="snip2DiagRect">
            <a:avLst/>
          </a:prstGeom>
          <a:gradFill>
            <a:gsLst>
              <a:gs pos="55000">
                <a:srgbClr val="1FB801">
                  <a:alpha val="34000"/>
                </a:srgbClr>
              </a:gs>
              <a:gs pos="0">
                <a:srgbClr val="25DA01">
                  <a:alpha val="0"/>
                </a:srgbClr>
              </a:gs>
              <a:gs pos="100000">
                <a:srgbClr val="157D00"/>
              </a:gs>
            </a:gsLst>
            <a:lin ang="5400000" scaled="1"/>
          </a:gradFill>
          <a:ln>
            <a:solidFill>
              <a:srgbClr val="25DA01"/>
            </a:solidFill>
          </a:ln>
          <a:effectLst>
            <a:outerShdw blurRad="127000" sx="102000" sy="102000" algn="ctr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8CB3A9D-D9A6-4AA6-A8BA-70D481F126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2795449" y="1724298"/>
            <a:ext cx="1797441" cy="1848394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E4016549-8D48-4600-B9E3-9F1B7550D78E}"/>
              </a:ext>
            </a:extLst>
          </p:cNvPr>
          <p:cNvSpPr/>
          <p:nvPr userDrawn="1"/>
        </p:nvSpPr>
        <p:spPr>
          <a:xfrm flipH="1">
            <a:off x="587828" y="4013562"/>
            <a:ext cx="4167051" cy="2239995"/>
          </a:xfrm>
          <a:prstGeom prst="snip2DiagRect">
            <a:avLst/>
          </a:prstGeom>
          <a:gradFill>
            <a:gsLst>
              <a:gs pos="55000">
                <a:srgbClr val="1FB801">
                  <a:alpha val="34000"/>
                </a:srgbClr>
              </a:gs>
              <a:gs pos="0">
                <a:srgbClr val="25DA01">
                  <a:alpha val="0"/>
                </a:srgbClr>
              </a:gs>
              <a:gs pos="100000">
                <a:srgbClr val="157D00"/>
              </a:gs>
            </a:gsLst>
            <a:lin ang="5400000" scaled="1"/>
          </a:gradFill>
          <a:ln>
            <a:solidFill>
              <a:srgbClr val="25DA01"/>
            </a:solidFill>
          </a:ln>
          <a:effectLst>
            <a:outerShdw blurRad="127000" sx="102000" sy="102000" algn="ctr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D09ED4C-8D66-41F1-A9CF-ECBBD32195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2795449" y="4202689"/>
            <a:ext cx="1797441" cy="1848394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240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D8944706-EFED-4BC9-BADA-8F9E36E106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70060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8945AE-819C-4073-86B5-33EA0C8765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17191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D7778F-B5A9-4234-BBCA-DB36497057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0" y="1319349"/>
            <a:ext cx="2860768" cy="248194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0A5220B-7127-46F9-BAB1-15FEC0A3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2860768" y="836023"/>
            <a:ext cx="2860768" cy="3448594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CE811CB-E76E-4087-B0B2-1D569CB540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721536" y="1319349"/>
            <a:ext cx="2860768" cy="248194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3AE6ED5-BB36-4D64-B16B-DDF5D9773E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8582304" y="1319349"/>
            <a:ext cx="2860768" cy="248194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5518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BB4159-CD84-4882-90C7-C647441398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-2" y="0"/>
            <a:ext cx="4650378" cy="6858000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B3739DE-8A3C-449C-9285-7B2BFC88E4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4665615" y="0"/>
            <a:ext cx="3328853" cy="248194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AEF05AD-A9A2-40A3-AB11-4D14B43AA0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009706" y="2481942"/>
            <a:ext cx="4182293" cy="248194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60D0DD9-3C5E-4FE2-97DA-E63D0B310A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4665614" y="4963884"/>
            <a:ext cx="3344090" cy="1894116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39655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1B8372-6DC1-4CFD-AF82-B6D6B25147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18881" y="470263"/>
            <a:ext cx="4012612" cy="5917474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9E7BCF9-9021-4991-9BF6-5ABE56BF06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2978329" y="4153987"/>
            <a:ext cx="2860768" cy="1894116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7B467D5-4B74-45D5-B52E-99177F5529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6025310" y="4153987"/>
            <a:ext cx="2860768" cy="1894116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595FEF5-2765-4A65-B976-83C4EE4B88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flipH="1">
            <a:off x="9108655" y="4153987"/>
            <a:ext cx="2860768" cy="1894116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8895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094DCC-9CEC-4096-AC9A-4626BE895A9C}"/>
              </a:ext>
            </a:extLst>
          </p:cNvPr>
          <p:cNvSpPr/>
          <p:nvPr userDrawn="1"/>
        </p:nvSpPr>
        <p:spPr>
          <a:xfrm flipH="1">
            <a:off x="5886648" y="788636"/>
            <a:ext cx="3731749" cy="2861347"/>
          </a:xfrm>
          <a:prstGeom prst="rect">
            <a:avLst/>
          </a:prstGeom>
          <a:gradFill>
            <a:gsLst>
              <a:gs pos="55000">
                <a:srgbClr val="1FB801">
                  <a:alpha val="34000"/>
                </a:srgbClr>
              </a:gs>
              <a:gs pos="0">
                <a:srgbClr val="25DA01">
                  <a:alpha val="0"/>
                </a:srgbClr>
              </a:gs>
              <a:gs pos="100000">
                <a:srgbClr val="157D00"/>
              </a:gs>
            </a:gsLst>
            <a:lin ang="5400000" scaled="1"/>
          </a:gradFill>
          <a:ln>
            <a:solidFill>
              <a:srgbClr val="25DA01"/>
            </a:solidFill>
          </a:ln>
          <a:effectLst>
            <a:outerShdw blurRad="127000" sx="102000" sy="102000" algn="ctr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64DCE37-D654-453B-B6FD-7767F4C02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7654831" y="1567543"/>
            <a:ext cx="3239592" cy="254588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C69BE0B-AD12-45E2-81CA-01E975A680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4232364" y="0"/>
            <a:ext cx="2860768" cy="1894116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73F274D-FA4E-472C-B730-0ED1FB40F3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flipH="1">
            <a:off x="4232364" y="2939142"/>
            <a:ext cx="2908319" cy="343553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80906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185B7F-C2E2-4905-A85D-B7359758BE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561700" y="2664823"/>
            <a:ext cx="3239592" cy="254588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solidFill>
              <a:srgbClr val="25DA01"/>
            </a:solidFill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BCEBFBF-28F8-45E5-A330-6604F7B955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4114797" y="2664823"/>
            <a:ext cx="3239592" cy="254588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solidFill>
              <a:srgbClr val="25DA01"/>
            </a:solidFill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D5984D4-C474-4258-8D3C-080A2D873A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flipH="1">
            <a:off x="6546664" y="705394"/>
            <a:ext cx="2897781" cy="2803357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solidFill>
              <a:srgbClr val="25DA01"/>
            </a:solidFill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8F0FB5C-9851-417F-BA89-A6A031AAE1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7667893" y="3809026"/>
            <a:ext cx="3962406" cy="2803357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solidFill>
              <a:srgbClr val="25DA01"/>
            </a:solidFill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03429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B8B672-7D5A-48E8-B647-ED361173A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flipH="1">
            <a:off x="-1" y="3239589"/>
            <a:ext cx="3043646" cy="362494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A530FD9-6F3F-404F-99A8-B05DAC0014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3043644" y="-6532"/>
            <a:ext cx="3052355" cy="3246121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E24CBB4-77A1-44B8-896A-9DE963C6A8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9139643" y="-6532"/>
            <a:ext cx="3052355" cy="3246121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5E686BF-7BD1-4DE3-9000-22B127E5A6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flipH="1">
            <a:off x="6095997" y="3233057"/>
            <a:ext cx="6095999" cy="362494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9941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8A63A2-4F76-424C-B4DB-31787B74DE36}"/>
              </a:ext>
            </a:extLst>
          </p:cNvPr>
          <p:cNvSpPr/>
          <p:nvPr userDrawn="1"/>
        </p:nvSpPr>
        <p:spPr>
          <a:xfrm flipH="1">
            <a:off x="224181" y="788636"/>
            <a:ext cx="1967475" cy="5423478"/>
          </a:xfrm>
          <a:prstGeom prst="rect">
            <a:avLst/>
          </a:prstGeom>
          <a:gradFill>
            <a:gsLst>
              <a:gs pos="55000">
                <a:srgbClr val="1FB801">
                  <a:alpha val="34000"/>
                </a:srgbClr>
              </a:gs>
              <a:gs pos="0">
                <a:srgbClr val="25DA01">
                  <a:alpha val="0"/>
                </a:srgbClr>
              </a:gs>
              <a:gs pos="100000">
                <a:srgbClr val="157D00"/>
              </a:gs>
            </a:gsLst>
            <a:lin ang="5400000" scaled="1"/>
          </a:gradFill>
          <a:ln>
            <a:solidFill>
              <a:srgbClr val="25DA01"/>
            </a:solidFill>
          </a:ln>
          <a:effectLst>
            <a:outerShdw blurRad="127000" sx="102000" sy="102000" algn="ctr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708F6E-3332-4584-95DC-8E32831942AE}"/>
              </a:ext>
            </a:extLst>
          </p:cNvPr>
          <p:cNvGrpSpPr/>
          <p:nvPr userDrawn="1"/>
        </p:nvGrpSpPr>
        <p:grpSpPr>
          <a:xfrm>
            <a:off x="791464" y="1026574"/>
            <a:ext cx="2597186" cy="4778347"/>
            <a:chOff x="498462" y="867269"/>
            <a:chExt cx="2788360" cy="5130072"/>
          </a:xfrm>
          <a:effectLst>
            <a:reflection blurRad="6350" stA="39000" endPos="19000" dir="5400000" sy="-100000" algn="bl" rotWithShape="0"/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36EAC7-B6ED-4614-BFCB-A063F4F00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503" b="84172" l="26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8462" y="904426"/>
              <a:ext cx="2788360" cy="5053435"/>
            </a:xfrm>
            <a:prstGeom prst="rect">
              <a:avLst/>
            </a:prstGeom>
          </p:spPr>
        </p:pic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310E384-6159-43B7-9991-C588F047B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00" y="4886687"/>
              <a:ext cx="2256488" cy="1110654"/>
            </a:xfrm>
            <a:custGeom>
              <a:avLst/>
              <a:gdLst>
                <a:gd name="T0" fmla="*/ 114 w 188"/>
                <a:gd name="T1" fmla="*/ 93 h 93"/>
                <a:gd name="T2" fmla="*/ 73 w 188"/>
                <a:gd name="T3" fmla="*/ 93 h 93"/>
                <a:gd name="T4" fmla="*/ 55 w 188"/>
                <a:gd name="T5" fmla="*/ 92 h 93"/>
                <a:gd name="T6" fmla="*/ 30 w 188"/>
                <a:gd name="T7" fmla="*/ 87 h 93"/>
                <a:gd name="T8" fmla="*/ 19 w 188"/>
                <a:gd name="T9" fmla="*/ 75 h 93"/>
                <a:gd name="T10" fmla="*/ 14 w 188"/>
                <a:gd name="T11" fmla="*/ 41 h 93"/>
                <a:gd name="T12" fmla="*/ 13 w 188"/>
                <a:gd name="T13" fmla="*/ 25 h 93"/>
                <a:gd name="T14" fmla="*/ 3 w 188"/>
                <a:gd name="T15" fmla="*/ 5 h 93"/>
                <a:gd name="T16" fmla="*/ 2 w 188"/>
                <a:gd name="T17" fmla="*/ 1 h 93"/>
                <a:gd name="T18" fmla="*/ 8 w 188"/>
                <a:gd name="T19" fmla="*/ 2 h 93"/>
                <a:gd name="T20" fmla="*/ 23 w 188"/>
                <a:gd name="T21" fmla="*/ 3 h 93"/>
                <a:gd name="T22" fmla="*/ 57 w 188"/>
                <a:gd name="T23" fmla="*/ 3 h 93"/>
                <a:gd name="T24" fmla="*/ 144 w 188"/>
                <a:gd name="T25" fmla="*/ 3 h 93"/>
                <a:gd name="T26" fmla="*/ 170 w 188"/>
                <a:gd name="T27" fmla="*/ 3 h 93"/>
                <a:gd name="T28" fmla="*/ 182 w 188"/>
                <a:gd name="T29" fmla="*/ 1 h 93"/>
                <a:gd name="T30" fmla="*/ 186 w 188"/>
                <a:gd name="T31" fmla="*/ 1 h 93"/>
                <a:gd name="T32" fmla="*/ 186 w 188"/>
                <a:gd name="T33" fmla="*/ 4 h 93"/>
                <a:gd name="T34" fmla="*/ 174 w 188"/>
                <a:gd name="T35" fmla="*/ 33 h 93"/>
                <a:gd name="T36" fmla="*/ 170 w 188"/>
                <a:gd name="T37" fmla="*/ 71 h 93"/>
                <a:gd name="T38" fmla="*/ 153 w 188"/>
                <a:gd name="T39" fmla="*/ 89 h 93"/>
                <a:gd name="T40" fmla="*/ 120 w 188"/>
                <a:gd name="T41" fmla="*/ 93 h 93"/>
                <a:gd name="T42" fmla="*/ 114 w 188"/>
                <a:gd name="T4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93">
                  <a:moveTo>
                    <a:pt x="114" y="93"/>
                  </a:moveTo>
                  <a:cubicBezTo>
                    <a:pt x="100" y="93"/>
                    <a:pt x="86" y="93"/>
                    <a:pt x="73" y="93"/>
                  </a:cubicBezTo>
                  <a:cubicBezTo>
                    <a:pt x="67" y="92"/>
                    <a:pt x="61" y="93"/>
                    <a:pt x="55" y="92"/>
                  </a:cubicBezTo>
                  <a:cubicBezTo>
                    <a:pt x="46" y="91"/>
                    <a:pt x="38" y="90"/>
                    <a:pt x="30" y="87"/>
                  </a:cubicBezTo>
                  <a:cubicBezTo>
                    <a:pt x="24" y="86"/>
                    <a:pt x="20" y="82"/>
                    <a:pt x="19" y="75"/>
                  </a:cubicBezTo>
                  <a:cubicBezTo>
                    <a:pt x="16" y="64"/>
                    <a:pt x="16" y="52"/>
                    <a:pt x="14" y="41"/>
                  </a:cubicBezTo>
                  <a:cubicBezTo>
                    <a:pt x="14" y="36"/>
                    <a:pt x="13" y="31"/>
                    <a:pt x="13" y="25"/>
                  </a:cubicBezTo>
                  <a:cubicBezTo>
                    <a:pt x="12" y="17"/>
                    <a:pt x="9" y="11"/>
                    <a:pt x="3" y="5"/>
                  </a:cubicBezTo>
                  <a:cubicBezTo>
                    <a:pt x="2" y="4"/>
                    <a:pt x="0" y="3"/>
                    <a:pt x="2" y="1"/>
                  </a:cubicBezTo>
                  <a:cubicBezTo>
                    <a:pt x="4" y="1"/>
                    <a:pt x="6" y="2"/>
                    <a:pt x="8" y="2"/>
                  </a:cubicBezTo>
                  <a:cubicBezTo>
                    <a:pt x="13" y="3"/>
                    <a:pt x="18" y="3"/>
                    <a:pt x="23" y="3"/>
                  </a:cubicBezTo>
                  <a:cubicBezTo>
                    <a:pt x="34" y="3"/>
                    <a:pt x="45" y="3"/>
                    <a:pt x="57" y="3"/>
                  </a:cubicBezTo>
                  <a:cubicBezTo>
                    <a:pt x="86" y="3"/>
                    <a:pt x="115" y="3"/>
                    <a:pt x="144" y="3"/>
                  </a:cubicBezTo>
                  <a:cubicBezTo>
                    <a:pt x="152" y="3"/>
                    <a:pt x="161" y="3"/>
                    <a:pt x="170" y="3"/>
                  </a:cubicBezTo>
                  <a:cubicBezTo>
                    <a:pt x="174" y="3"/>
                    <a:pt x="178" y="2"/>
                    <a:pt x="182" y="1"/>
                  </a:cubicBezTo>
                  <a:cubicBezTo>
                    <a:pt x="184" y="1"/>
                    <a:pt x="185" y="0"/>
                    <a:pt x="186" y="1"/>
                  </a:cubicBezTo>
                  <a:cubicBezTo>
                    <a:pt x="188" y="2"/>
                    <a:pt x="187" y="3"/>
                    <a:pt x="186" y="4"/>
                  </a:cubicBezTo>
                  <a:cubicBezTo>
                    <a:pt x="177" y="12"/>
                    <a:pt x="175" y="22"/>
                    <a:pt x="174" y="33"/>
                  </a:cubicBezTo>
                  <a:cubicBezTo>
                    <a:pt x="172" y="45"/>
                    <a:pt x="172" y="58"/>
                    <a:pt x="170" y="71"/>
                  </a:cubicBezTo>
                  <a:cubicBezTo>
                    <a:pt x="168" y="83"/>
                    <a:pt x="165" y="86"/>
                    <a:pt x="153" y="89"/>
                  </a:cubicBezTo>
                  <a:cubicBezTo>
                    <a:pt x="142" y="92"/>
                    <a:pt x="131" y="93"/>
                    <a:pt x="120" y="93"/>
                  </a:cubicBezTo>
                  <a:cubicBezTo>
                    <a:pt x="118" y="93"/>
                    <a:pt x="116" y="92"/>
                    <a:pt x="114" y="9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5AE042F4-A0BC-4C3B-A13F-94149A06F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795" y="867269"/>
              <a:ext cx="1844389" cy="517635"/>
            </a:xfrm>
            <a:custGeom>
              <a:avLst/>
              <a:gdLst>
                <a:gd name="T0" fmla="*/ 0 w 154"/>
                <a:gd name="T1" fmla="*/ 42 h 43"/>
                <a:gd name="T2" fmla="*/ 3 w 154"/>
                <a:gd name="T3" fmla="*/ 16 h 43"/>
                <a:gd name="T4" fmla="*/ 10 w 154"/>
                <a:gd name="T5" fmla="*/ 8 h 43"/>
                <a:gd name="T6" fmla="*/ 36 w 154"/>
                <a:gd name="T7" fmla="*/ 2 h 43"/>
                <a:gd name="T8" fmla="*/ 57 w 154"/>
                <a:gd name="T9" fmla="*/ 1 h 43"/>
                <a:gd name="T10" fmla="*/ 65 w 154"/>
                <a:gd name="T11" fmla="*/ 0 h 43"/>
                <a:gd name="T12" fmla="*/ 88 w 154"/>
                <a:gd name="T13" fmla="*/ 0 h 43"/>
                <a:gd name="T14" fmla="*/ 98 w 154"/>
                <a:gd name="T15" fmla="*/ 1 h 43"/>
                <a:gd name="T16" fmla="*/ 137 w 154"/>
                <a:gd name="T17" fmla="*/ 6 h 43"/>
                <a:gd name="T18" fmla="*/ 151 w 154"/>
                <a:gd name="T19" fmla="*/ 21 h 43"/>
                <a:gd name="T20" fmla="*/ 153 w 154"/>
                <a:gd name="T21" fmla="*/ 37 h 43"/>
                <a:gd name="T22" fmla="*/ 149 w 154"/>
                <a:gd name="T23" fmla="*/ 41 h 43"/>
                <a:gd name="T24" fmla="*/ 144 w 154"/>
                <a:gd name="T25" fmla="*/ 38 h 43"/>
                <a:gd name="T26" fmla="*/ 126 w 154"/>
                <a:gd name="T27" fmla="*/ 32 h 43"/>
                <a:gd name="T28" fmla="*/ 122 w 154"/>
                <a:gd name="T29" fmla="*/ 32 h 43"/>
                <a:gd name="T30" fmla="*/ 32 w 154"/>
                <a:gd name="T31" fmla="*/ 32 h 43"/>
                <a:gd name="T32" fmla="*/ 24 w 154"/>
                <a:gd name="T33" fmla="*/ 33 h 43"/>
                <a:gd name="T34" fmla="*/ 22 w 154"/>
                <a:gd name="T35" fmla="*/ 34 h 43"/>
                <a:gd name="T36" fmla="*/ 4 w 154"/>
                <a:gd name="T37" fmla="*/ 41 h 43"/>
                <a:gd name="T38" fmla="*/ 0 w 154"/>
                <a:gd name="T3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" h="43">
                  <a:moveTo>
                    <a:pt x="0" y="42"/>
                  </a:moveTo>
                  <a:cubicBezTo>
                    <a:pt x="0" y="33"/>
                    <a:pt x="1" y="25"/>
                    <a:pt x="3" y="16"/>
                  </a:cubicBezTo>
                  <a:cubicBezTo>
                    <a:pt x="4" y="12"/>
                    <a:pt x="6" y="10"/>
                    <a:pt x="10" y="8"/>
                  </a:cubicBezTo>
                  <a:cubicBezTo>
                    <a:pt x="18" y="5"/>
                    <a:pt x="27" y="4"/>
                    <a:pt x="36" y="2"/>
                  </a:cubicBezTo>
                  <a:cubicBezTo>
                    <a:pt x="43" y="2"/>
                    <a:pt x="50" y="1"/>
                    <a:pt x="57" y="1"/>
                  </a:cubicBezTo>
                  <a:cubicBezTo>
                    <a:pt x="60" y="0"/>
                    <a:pt x="62" y="1"/>
                    <a:pt x="65" y="0"/>
                  </a:cubicBezTo>
                  <a:cubicBezTo>
                    <a:pt x="73" y="0"/>
                    <a:pt x="80" y="0"/>
                    <a:pt x="88" y="0"/>
                  </a:cubicBezTo>
                  <a:cubicBezTo>
                    <a:pt x="91" y="1"/>
                    <a:pt x="95" y="0"/>
                    <a:pt x="98" y="1"/>
                  </a:cubicBezTo>
                  <a:cubicBezTo>
                    <a:pt x="111" y="1"/>
                    <a:pt x="124" y="2"/>
                    <a:pt x="137" y="6"/>
                  </a:cubicBezTo>
                  <a:cubicBezTo>
                    <a:pt x="145" y="8"/>
                    <a:pt x="150" y="12"/>
                    <a:pt x="151" y="21"/>
                  </a:cubicBezTo>
                  <a:cubicBezTo>
                    <a:pt x="152" y="26"/>
                    <a:pt x="152" y="32"/>
                    <a:pt x="153" y="37"/>
                  </a:cubicBezTo>
                  <a:cubicBezTo>
                    <a:pt x="154" y="42"/>
                    <a:pt x="153" y="43"/>
                    <a:pt x="149" y="41"/>
                  </a:cubicBezTo>
                  <a:cubicBezTo>
                    <a:pt x="147" y="40"/>
                    <a:pt x="145" y="39"/>
                    <a:pt x="144" y="38"/>
                  </a:cubicBezTo>
                  <a:cubicBezTo>
                    <a:pt x="139" y="34"/>
                    <a:pt x="132" y="35"/>
                    <a:pt x="126" y="32"/>
                  </a:cubicBezTo>
                  <a:cubicBezTo>
                    <a:pt x="125" y="31"/>
                    <a:pt x="123" y="32"/>
                    <a:pt x="122" y="32"/>
                  </a:cubicBezTo>
                  <a:cubicBezTo>
                    <a:pt x="92" y="32"/>
                    <a:pt x="62" y="32"/>
                    <a:pt x="32" y="32"/>
                  </a:cubicBezTo>
                  <a:cubicBezTo>
                    <a:pt x="29" y="32"/>
                    <a:pt x="26" y="32"/>
                    <a:pt x="24" y="33"/>
                  </a:cubicBezTo>
                  <a:cubicBezTo>
                    <a:pt x="23" y="34"/>
                    <a:pt x="23" y="34"/>
                    <a:pt x="22" y="34"/>
                  </a:cubicBezTo>
                  <a:cubicBezTo>
                    <a:pt x="15" y="34"/>
                    <a:pt x="10" y="38"/>
                    <a:pt x="4" y="41"/>
                  </a:cubicBezTo>
                  <a:cubicBezTo>
                    <a:pt x="3" y="42"/>
                    <a:pt x="2" y="43"/>
                    <a:pt x="0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84DD965-AEE3-4C61-88A6-C43751B9D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643" y="1229111"/>
              <a:ext cx="2321820" cy="799068"/>
            </a:xfrm>
            <a:custGeom>
              <a:avLst/>
              <a:gdLst>
                <a:gd name="T0" fmla="*/ 19 w 194"/>
                <a:gd name="T1" fmla="*/ 12 h 67"/>
                <a:gd name="T2" fmla="*/ 33 w 194"/>
                <a:gd name="T3" fmla="*/ 4 h 67"/>
                <a:gd name="T4" fmla="*/ 34 w 194"/>
                <a:gd name="T5" fmla="*/ 4 h 67"/>
                <a:gd name="T6" fmla="*/ 49 w 194"/>
                <a:gd name="T7" fmla="*/ 1 h 67"/>
                <a:gd name="T8" fmla="*/ 143 w 194"/>
                <a:gd name="T9" fmla="*/ 1 h 67"/>
                <a:gd name="T10" fmla="*/ 161 w 194"/>
                <a:gd name="T11" fmla="*/ 6 h 67"/>
                <a:gd name="T12" fmla="*/ 168 w 194"/>
                <a:gd name="T13" fmla="*/ 10 h 67"/>
                <a:gd name="T14" fmla="*/ 172 w 194"/>
                <a:gd name="T15" fmla="*/ 7 h 67"/>
                <a:gd name="T16" fmla="*/ 175 w 194"/>
                <a:gd name="T17" fmla="*/ 30 h 67"/>
                <a:gd name="T18" fmla="*/ 178 w 194"/>
                <a:gd name="T19" fmla="*/ 45 h 67"/>
                <a:gd name="T20" fmla="*/ 188 w 194"/>
                <a:gd name="T21" fmla="*/ 60 h 67"/>
                <a:gd name="T22" fmla="*/ 194 w 194"/>
                <a:gd name="T23" fmla="*/ 66 h 67"/>
                <a:gd name="T24" fmla="*/ 191 w 194"/>
                <a:gd name="T25" fmla="*/ 66 h 67"/>
                <a:gd name="T26" fmla="*/ 159 w 194"/>
                <a:gd name="T27" fmla="*/ 63 h 67"/>
                <a:gd name="T28" fmla="*/ 31 w 194"/>
                <a:gd name="T29" fmla="*/ 63 h 67"/>
                <a:gd name="T30" fmla="*/ 3 w 194"/>
                <a:gd name="T31" fmla="*/ 66 h 67"/>
                <a:gd name="T32" fmla="*/ 0 w 194"/>
                <a:gd name="T33" fmla="*/ 65 h 67"/>
                <a:gd name="T34" fmla="*/ 0 w 194"/>
                <a:gd name="T35" fmla="*/ 65 h 67"/>
                <a:gd name="T36" fmla="*/ 17 w 194"/>
                <a:gd name="T37" fmla="*/ 30 h 67"/>
                <a:gd name="T38" fmla="*/ 19 w 194"/>
                <a:gd name="T39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67">
                  <a:moveTo>
                    <a:pt x="19" y="12"/>
                  </a:moveTo>
                  <a:cubicBezTo>
                    <a:pt x="24" y="10"/>
                    <a:pt x="28" y="7"/>
                    <a:pt x="33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9" y="4"/>
                    <a:pt x="44" y="1"/>
                    <a:pt x="49" y="1"/>
                  </a:cubicBezTo>
                  <a:cubicBezTo>
                    <a:pt x="80" y="0"/>
                    <a:pt x="111" y="0"/>
                    <a:pt x="143" y="1"/>
                  </a:cubicBezTo>
                  <a:cubicBezTo>
                    <a:pt x="148" y="1"/>
                    <a:pt x="155" y="2"/>
                    <a:pt x="161" y="6"/>
                  </a:cubicBezTo>
                  <a:cubicBezTo>
                    <a:pt x="163" y="8"/>
                    <a:pt x="166" y="9"/>
                    <a:pt x="168" y="10"/>
                  </a:cubicBezTo>
                  <a:cubicBezTo>
                    <a:pt x="172" y="12"/>
                    <a:pt x="172" y="10"/>
                    <a:pt x="172" y="7"/>
                  </a:cubicBezTo>
                  <a:cubicBezTo>
                    <a:pt x="173" y="15"/>
                    <a:pt x="174" y="23"/>
                    <a:pt x="175" y="30"/>
                  </a:cubicBezTo>
                  <a:cubicBezTo>
                    <a:pt x="175" y="35"/>
                    <a:pt x="176" y="40"/>
                    <a:pt x="178" y="45"/>
                  </a:cubicBezTo>
                  <a:cubicBezTo>
                    <a:pt x="179" y="51"/>
                    <a:pt x="183" y="56"/>
                    <a:pt x="188" y="60"/>
                  </a:cubicBezTo>
                  <a:cubicBezTo>
                    <a:pt x="190" y="62"/>
                    <a:pt x="192" y="64"/>
                    <a:pt x="194" y="66"/>
                  </a:cubicBezTo>
                  <a:cubicBezTo>
                    <a:pt x="193" y="67"/>
                    <a:pt x="192" y="67"/>
                    <a:pt x="191" y="66"/>
                  </a:cubicBezTo>
                  <a:cubicBezTo>
                    <a:pt x="181" y="62"/>
                    <a:pt x="170" y="63"/>
                    <a:pt x="159" y="63"/>
                  </a:cubicBezTo>
                  <a:cubicBezTo>
                    <a:pt x="116" y="63"/>
                    <a:pt x="73" y="63"/>
                    <a:pt x="31" y="63"/>
                  </a:cubicBezTo>
                  <a:cubicBezTo>
                    <a:pt x="21" y="63"/>
                    <a:pt x="12" y="63"/>
                    <a:pt x="3" y="66"/>
                  </a:cubicBezTo>
                  <a:cubicBezTo>
                    <a:pt x="2" y="66"/>
                    <a:pt x="0" y="67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1" y="56"/>
                    <a:pt x="16" y="44"/>
                    <a:pt x="17" y="30"/>
                  </a:cubicBezTo>
                  <a:cubicBezTo>
                    <a:pt x="17" y="24"/>
                    <a:pt x="18" y="18"/>
                    <a:pt x="19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3B2C9779-D68E-4556-A0AB-FFB447600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8110" y="2168434"/>
            <a:ext cx="2107782" cy="2521132"/>
          </a:xfrm>
          <a:custGeom>
            <a:avLst/>
            <a:gdLst>
              <a:gd name="connsiteX0" fmla="*/ 377833 w 2266950"/>
              <a:gd name="connsiteY0" fmla="*/ 0 h 2711514"/>
              <a:gd name="connsiteX1" fmla="*/ 1889117 w 2266950"/>
              <a:gd name="connsiteY1" fmla="*/ 0 h 2711514"/>
              <a:gd name="connsiteX2" fmla="*/ 2266950 w 2266950"/>
              <a:gd name="connsiteY2" fmla="*/ 377833 h 2711514"/>
              <a:gd name="connsiteX3" fmla="*/ 2266950 w 2266950"/>
              <a:gd name="connsiteY3" fmla="*/ 2333681 h 2711514"/>
              <a:gd name="connsiteX4" fmla="*/ 1889117 w 2266950"/>
              <a:gd name="connsiteY4" fmla="*/ 2711514 h 2711514"/>
              <a:gd name="connsiteX5" fmla="*/ 377833 w 2266950"/>
              <a:gd name="connsiteY5" fmla="*/ 2711514 h 2711514"/>
              <a:gd name="connsiteX6" fmla="*/ 0 w 2266950"/>
              <a:gd name="connsiteY6" fmla="*/ 2333681 h 2711514"/>
              <a:gd name="connsiteX7" fmla="*/ 0 w 2266950"/>
              <a:gd name="connsiteY7" fmla="*/ 377833 h 2711514"/>
              <a:gd name="connsiteX8" fmla="*/ 377833 w 2266950"/>
              <a:gd name="connsiteY8" fmla="*/ 0 h 271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950" h="2711514">
                <a:moveTo>
                  <a:pt x="377833" y="0"/>
                </a:moveTo>
                <a:lnTo>
                  <a:pt x="1889117" y="0"/>
                </a:lnTo>
                <a:cubicBezTo>
                  <a:pt x="2097788" y="0"/>
                  <a:pt x="2266950" y="169162"/>
                  <a:pt x="2266950" y="377833"/>
                </a:cubicBezTo>
                <a:lnTo>
                  <a:pt x="2266950" y="2333681"/>
                </a:lnTo>
                <a:cubicBezTo>
                  <a:pt x="2266950" y="2542352"/>
                  <a:pt x="2097788" y="2711514"/>
                  <a:pt x="1889117" y="2711514"/>
                </a:cubicBezTo>
                <a:lnTo>
                  <a:pt x="377833" y="2711514"/>
                </a:lnTo>
                <a:cubicBezTo>
                  <a:pt x="169162" y="2711514"/>
                  <a:pt x="0" y="2542352"/>
                  <a:pt x="0" y="2333681"/>
                </a:cubicBezTo>
                <a:lnTo>
                  <a:pt x="0" y="377833"/>
                </a:lnTo>
                <a:cubicBezTo>
                  <a:pt x="0" y="169162"/>
                  <a:pt x="169162" y="0"/>
                  <a:pt x="377833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24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3504C98B-6120-449E-ACC3-63E5BF2BD475}"/>
              </a:ext>
            </a:extLst>
          </p:cNvPr>
          <p:cNvSpPr/>
          <p:nvPr userDrawn="1"/>
        </p:nvSpPr>
        <p:spPr>
          <a:xfrm>
            <a:off x="0" y="0"/>
            <a:ext cx="3831771" cy="6858000"/>
          </a:xfrm>
          <a:prstGeom prst="chevron">
            <a:avLst>
              <a:gd name="adj" fmla="val 52642"/>
            </a:avLst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3ED9B92-3E5D-47A4-BF48-4269FFCDC08A}"/>
              </a:ext>
            </a:extLst>
          </p:cNvPr>
          <p:cNvSpPr/>
          <p:nvPr userDrawn="1"/>
        </p:nvSpPr>
        <p:spPr>
          <a:xfrm flipH="1">
            <a:off x="8366214" y="0"/>
            <a:ext cx="3831771" cy="6858000"/>
          </a:xfrm>
          <a:prstGeom prst="chevron">
            <a:avLst>
              <a:gd name="adj" fmla="val 52642"/>
            </a:avLst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8C5F4-3414-404F-94A4-E26E2E5AD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2" y="-458858"/>
            <a:ext cx="2366806" cy="4746760"/>
          </a:xfrm>
          <a:prstGeom prst="rect">
            <a:avLst/>
          </a:prstGeom>
        </p:spPr>
      </p:pic>
      <p:sp>
        <p:nvSpPr>
          <p:cNvPr id="5" name="Picture Placeholder 35">
            <a:extLst>
              <a:ext uri="{FF2B5EF4-FFF2-40B4-BE49-F238E27FC236}">
                <a16:creationId xmlns:a16="http://schemas.microsoft.com/office/drawing/2014/main" id="{6BF99202-BA0A-4781-90D9-DE91B5436B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45668" y="-323371"/>
            <a:ext cx="2065954" cy="4475788"/>
          </a:xfrm>
          <a:custGeom>
            <a:avLst/>
            <a:gdLst>
              <a:gd name="connsiteX0" fmla="*/ 789411 w 6663269"/>
              <a:gd name="connsiteY0" fmla="*/ 0 h 14435655"/>
              <a:gd name="connsiteX1" fmla="*/ 981125 w 6663269"/>
              <a:gd name="connsiteY1" fmla="*/ 0 h 14435655"/>
              <a:gd name="connsiteX2" fmla="*/ 1365358 w 6663269"/>
              <a:gd name="connsiteY2" fmla="*/ 0 h 14435655"/>
              <a:gd name="connsiteX3" fmla="*/ 1408051 w 6663269"/>
              <a:gd name="connsiteY3" fmla="*/ 7250 h 14435655"/>
              <a:gd name="connsiteX4" fmla="*/ 1437049 w 6663269"/>
              <a:gd name="connsiteY4" fmla="*/ 20945 h 14435655"/>
              <a:gd name="connsiteX5" fmla="*/ 1450743 w 6663269"/>
              <a:gd name="connsiteY5" fmla="*/ 49945 h 14435655"/>
              <a:gd name="connsiteX6" fmla="*/ 1465243 w 6663269"/>
              <a:gd name="connsiteY6" fmla="*/ 92640 h 14435655"/>
              <a:gd name="connsiteX7" fmla="*/ 1465243 w 6663269"/>
              <a:gd name="connsiteY7" fmla="*/ 156279 h 14435655"/>
              <a:gd name="connsiteX8" fmla="*/ 1472492 w 6663269"/>
              <a:gd name="connsiteY8" fmla="*/ 220724 h 14435655"/>
              <a:gd name="connsiteX9" fmla="*/ 1493436 w 6663269"/>
              <a:gd name="connsiteY9" fmla="*/ 277113 h 14435655"/>
              <a:gd name="connsiteX10" fmla="*/ 1521629 w 6663269"/>
              <a:gd name="connsiteY10" fmla="*/ 334308 h 14435655"/>
              <a:gd name="connsiteX11" fmla="*/ 1550628 w 6663269"/>
              <a:gd name="connsiteY11" fmla="*/ 383447 h 14435655"/>
              <a:gd name="connsiteX12" fmla="*/ 1593321 w 6663269"/>
              <a:gd name="connsiteY12" fmla="*/ 426142 h 14435655"/>
              <a:gd name="connsiteX13" fmla="*/ 1643263 w 6663269"/>
              <a:gd name="connsiteY13" fmla="*/ 462392 h 14435655"/>
              <a:gd name="connsiteX14" fmla="*/ 1692399 w 6663269"/>
              <a:gd name="connsiteY14" fmla="*/ 490587 h 14435655"/>
              <a:gd name="connsiteX15" fmla="*/ 1749591 w 6663269"/>
              <a:gd name="connsiteY15" fmla="*/ 511531 h 14435655"/>
              <a:gd name="connsiteX16" fmla="*/ 1813228 w 6663269"/>
              <a:gd name="connsiteY16" fmla="*/ 526032 h 14435655"/>
              <a:gd name="connsiteX17" fmla="*/ 1920362 w 6663269"/>
              <a:gd name="connsiteY17" fmla="*/ 533282 h 14435655"/>
              <a:gd name="connsiteX18" fmla="*/ 4742907 w 6663269"/>
              <a:gd name="connsiteY18" fmla="*/ 526032 h 14435655"/>
              <a:gd name="connsiteX19" fmla="*/ 4821043 w 6663269"/>
              <a:gd name="connsiteY19" fmla="*/ 526032 h 14435655"/>
              <a:gd name="connsiteX20" fmla="*/ 4899179 w 6663269"/>
              <a:gd name="connsiteY20" fmla="*/ 511531 h 14435655"/>
              <a:gd name="connsiteX21" fmla="*/ 4963621 w 6663269"/>
              <a:gd name="connsiteY21" fmla="*/ 497837 h 14435655"/>
              <a:gd name="connsiteX22" fmla="*/ 5013563 w 6663269"/>
              <a:gd name="connsiteY22" fmla="*/ 468837 h 14435655"/>
              <a:gd name="connsiteX23" fmla="*/ 5062699 w 6663269"/>
              <a:gd name="connsiteY23" fmla="*/ 433392 h 14435655"/>
              <a:gd name="connsiteX24" fmla="*/ 5105393 w 6663269"/>
              <a:gd name="connsiteY24" fmla="*/ 390697 h 14435655"/>
              <a:gd name="connsiteX25" fmla="*/ 5141641 w 6663269"/>
              <a:gd name="connsiteY25" fmla="*/ 341558 h 14435655"/>
              <a:gd name="connsiteX26" fmla="*/ 5162585 w 6663269"/>
              <a:gd name="connsiteY26" fmla="*/ 291613 h 14435655"/>
              <a:gd name="connsiteX27" fmla="*/ 5184333 w 6663269"/>
              <a:gd name="connsiteY27" fmla="*/ 234418 h 14435655"/>
              <a:gd name="connsiteX28" fmla="*/ 5198027 w 6663269"/>
              <a:gd name="connsiteY28" fmla="*/ 170779 h 14435655"/>
              <a:gd name="connsiteX29" fmla="*/ 5205277 w 6663269"/>
              <a:gd name="connsiteY29" fmla="*/ 85390 h 14435655"/>
              <a:gd name="connsiteX30" fmla="*/ 5212525 w 6663269"/>
              <a:gd name="connsiteY30" fmla="*/ 49945 h 14435655"/>
              <a:gd name="connsiteX31" fmla="*/ 5226221 w 6663269"/>
              <a:gd name="connsiteY31" fmla="*/ 20945 h 14435655"/>
              <a:gd name="connsiteX32" fmla="*/ 5255219 w 6663269"/>
              <a:gd name="connsiteY32" fmla="*/ 7250 h 14435655"/>
              <a:gd name="connsiteX33" fmla="*/ 5297911 w 6663269"/>
              <a:gd name="connsiteY33" fmla="*/ 0 h 14435655"/>
              <a:gd name="connsiteX34" fmla="*/ 5674895 w 6663269"/>
              <a:gd name="connsiteY34" fmla="*/ 0 h 14435655"/>
              <a:gd name="connsiteX35" fmla="*/ 5859359 w 6663269"/>
              <a:gd name="connsiteY35" fmla="*/ 0 h 14435655"/>
              <a:gd name="connsiteX36" fmla="*/ 6044629 w 6663269"/>
              <a:gd name="connsiteY36" fmla="*/ 14500 h 14435655"/>
              <a:gd name="connsiteX37" fmla="*/ 6108265 w 6663269"/>
              <a:gd name="connsiteY37" fmla="*/ 20945 h 14435655"/>
              <a:gd name="connsiteX38" fmla="*/ 6172707 w 6663269"/>
              <a:gd name="connsiteY38" fmla="*/ 35445 h 14435655"/>
              <a:gd name="connsiteX39" fmla="*/ 6229093 w 6663269"/>
              <a:gd name="connsiteY39" fmla="*/ 49945 h 14435655"/>
              <a:gd name="connsiteX40" fmla="*/ 6286285 w 6663269"/>
              <a:gd name="connsiteY40" fmla="*/ 70890 h 14435655"/>
              <a:gd name="connsiteX41" fmla="*/ 6343477 w 6663269"/>
              <a:gd name="connsiteY41" fmla="*/ 99890 h 14435655"/>
              <a:gd name="connsiteX42" fmla="*/ 6386171 w 6663269"/>
              <a:gd name="connsiteY42" fmla="*/ 128084 h 14435655"/>
              <a:gd name="connsiteX43" fmla="*/ 6435307 w 6663269"/>
              <a:gd name="connsiteY43" fmla="*/ 163529 h 14435655"/>
              <a:gd name="connsiteX44" fmla="*/ 6471555 w 6663269"/>
              <a:gd name="connsiteY44" fmla="*/ 206224 h 14435655"/>
              <a:gd name="connsiteX45" fmla="*/ 6514249 w 6663269"/>
              <a:gd name="connsiteY45" fmla="*/ 248919 h 14435655"/>
              <a:gd name="connsiteX46" fmla="*/ 6542441 w 6663269"/>
              <a:gd name="connsiteY46" fmla="*/ 291613 h 14435655"/>
              <a:gd name="connsiteX47" fmla="*/ 6570635 w 6663269"/>
              <a:gd name="connsiteY47" fmla="*/ 341558 h 14435655"/>
              <a:gd name="connsiteX48" fmla="*/ 6599633 w 6663269"/>
              <a:gd name="connsiteY48" fmla="*/ 397947 h 14435655"/>
              <a:gd name="connsiteX49" fmla="*/ 6620577 w 6663269"/>
              <a:gd name="connsiteY49" fmla="*/ 455142 h 14435655"/>
              <a:gd name="connsiteX50" fmla="*/ 6635077 w 6663269"/>
              <a:gd name="connsiteY50" fmla="*/ 511531 h 14435655"/>
              <a:gd name="connsiteX51" fmla="*/ 6648769 w 6663269"/>
              <a:gd name="connsiteY51" fmla="*/ 575976 h 14435655"/>
              <a:gd name="connsiteX52" fmla="*/ 6656021 w 6663269"/>
              <a:gd name="connsiteY52" fmla="*/ 639616 h 14435655"/>
              <a:gd name="connsiteX53" fmla="*/ 6663269 w 6663269"/>
              <a:gd name="connsiteY53" fmla="*/ 753200 h 14435655"/>
              <a:gd name="connsiteX54" fmla="*/ 6663269 w 6663269"/>
              <a:gd name="connsiteY54" fmla="*/ 860339 h 14435655"/>
              <a:gd name="connsiteX55" fmla="*/ 6663269 w 6663269"/>
              <a:gd name="connsiteY55" fmla="*/ 13575316 h 14435655"/>
              <a:gd name="connsiteX56" fmla="*/ 6663269 w 6663269"/>
              <a:gd name="connsiteY56" fmla="*/ 13738845 h 14435655"/>
              <a:gd name="connsiteX57" fmla="*/ 6648769 w 6663269"/>
              <a:gd name="connsiteY57" fmla="*/ 13816984 h 14435655"/>
              <a:gd name="connsiteX58" fmla="*/ 6642325 w 6663269"/>
              <a:gd name="connsiteY58" fmla="*/ 13902374 h 14435655"/>
              <a:gd name="connsiteX59" fmla="*/ 6613327 w 6663269"/>
              <a:gd name="connsiteY59" fmla="*/ 14002264 h 14435655"/>
              <a:gd name="connsiteX60" fmla="*/ 6570635 w 6663269"/>
              <a:gd name="connsiteY60" fmla="*/ 14101348 h 14435655"/>
              <a:gd name="connsiteX61" fmla="*/ 6514249 w 6663269"/>
              <a:gd name="connsiteY61" fmla="*/ 14186737 h 14435655"/>
              <a:gd name="connsiteX62" fmla="*/ 6442557 w 6663269"/>
              <a:gd name="connsiteY62" fmla="*/ 14257626 h 14435655"/>
              <a:gd name="connsiteX63" fmla="*/ 6364421 w 6663269"/>
              <a:gd name="connsiteY63" fmla="*/ 14322071 h 14435655"/>
              <a:gd name="connsiteX64" fmla="*/ 6271787 w 6663269"/>
              <a:gd name="connsiteY64" fmla="*/ 14372016 h 14435655"/>
              <a:gd name="connsiteX65" fmla="*/ 6172707 w 6663269"/>
              <a:gd name="connsiteY65" fmla="*/ 14407461 h 14435655"/>
              <a:gd name="connsiteX66" fmla="*/ 6065573 w 6663269"/>
              <a:gd name="connsiteY66" fmla="*/ 14421155 h 14435655"/>
              <a:gd name="connsiteX67" fmla="*/ 5959245 w 6663269"/>
              <a:gd name="connsiteY67" fmla="*/ 14435655 h 14435655"/>
              <a:gd name="connsiteX68" fmla="*/ 5845665 w 6663269"/>
              <a:gd name="connsiteY68" fmla="*/ 14435655 h 14435655"/>
              <a:gd name="connsiteX69" fmla="*/ 796660 w 6663269"/>
              <a:gd name="connsiteY69" fmla="*/ 14435655 h 14435655"/>
              <a:gd name="connsiteX70" fmla="*/ 654083 w 6663269"/>
              <a:gd name="connsiteY70" fmla="*/ 14428405 h 14435655"/>
              <a:gd name="connsiteX71" fmla="*/ 583197 w 6663269"/>
              <a:gd name="connsiteY71" fmla="*/ 14421155 h 14435655"/>
              <a:gd name="connsiteX72" fmla="*/ 519561 w 6663269"/>
              <a:gd name="connsiteY72" fmla="*/ 14407461 h 14435655"/>
              <a:gd name="connsiteX73" fmla="*/ 412427 w 6663269"/>
              <a:gd name="connsiteY73" fmla="*/ 14378461 h 14435655"/>
              <a:gd name="connsiteX74" fmla="*/ 319792 w 6663269"/>
              <a:gd name="connsiteY74" fmla="*/ 14329321 h 14435655"/>
              <a:gd name="connsiteX75" fmla="*/ 234407 w 6663269"/>
              <a:gd name="connsiteY75" fmla="*/ 14272127 h 14435655"/>
              <a:gd name="connsiteX76" fmla="*/ 163521 w 6663269"/>
              <a:gd name="connsiteY76" fmla="*/ 14208487 h 14435655"/>
              <a:gd name="connsiteX77" fmla="*/ 106329 w 6663269"/>
              <a:gd name="connsiteY77" fmla="*/ 14123098 h 14435655"/>
              <a:gd name="connsiteX78" fmla="*/ 63636 w 6663269"/>
              <a:gd name="connsiteY78" fmla="*/ 14037708 h 14435655"/>
              <a:gd name="connsiteX79" fmla="*/ 28193 w 6663269"/>
              <a:gd name="connsiteY79" fmla="*/ 13937819 h 14435655"/>
              <a:gd name="connsiteX80" fmla="*/ 14499 w 6663269"/>
              <a:gd name="connsiteY80" fmla="*/ 13824235 h 14435655"/>
              <a:gd name="connsiteX81" fmla="*/ 0 w 6663269"/>
              <a:gd name="connsiteY81" fmla="*/ 13653456 h 14435655"/>
              <a:gd name="connsiteX82" fmla="*/ 0 w 6663269"/>
              <a:gd name="connsiteY82" fmla="*/ 13489927 h 14435655"/>
              <a:gd name="connsiteX83" fmla="*/ 0 w 6663269"/>
              <a:gd name="connsiteY83" fmla="*/ 7221050 h 14435655"/>
              <a:gd name="connsiteX84" fmla="*/ 0 w 6663269"/>
              <a:gd name="connsiteY84" fmla="*/ 888534 h 14435655"/>
              <a:gd name="connsiteX85" fmla="*/ 7250 w 6663269"/>
              <a:gd name="connsiteY85" fmla="*/ 704061 h 14435655"/>
              <a:gd name="connsiteX86" fmla="*/ 14499 w 6663269"/>
              <a:gd name="connsiteY86" fmla="*/ 611421 h 14435655"/>
              <a:gd name="connsiteX87" fmla="*/ 28193 w 6663269"/>
              <a:gd name="connsiteY87" fmla="*/ 526032 h 14435655"/>
              <a:gd name="connsiteX88" fmla="*/ 57192 w 6663269"/>
              <a:gd name="connsiteY88" fmla="*/ 419698 h 14435655"/>
              <a:gd name="connsiteX89" fmla="*/ 99885 w 6663269"/>
              <a:gd name="connsiteY89" fmla="*/ 327058 h 14435655"/>
              <a:gd name="connsiteX90" fmla="*/ 156271 w 6663269"/>
              <a:gd name="connsiteY90" fmla="*/ 241669 h 14435655"/>
              <a:gd name="connsiteX91" fmla="*/ 220713 w 6663269"/>
              <a:gd name="connsiteY91" fmla="*/ 170779 h 14435655"/>
              <a:gd name="connsiteX92" fmla="*/ 298848 w 6663269"/>
              <a:gd name="connsiteY92" fmla="*/ 106334 h 14435655"/>
              <a:gd name="connsiteX93" fmla="*/ 348791 w 6663269"/>
              <a:gd name="connsiteY93" fmla="*/ 85390 h 14435655"/>
              <a:gd name="connsiteX94" fmla="*/ 391483 w 6663269"/>
              <a:gd name="connsiteY94" fmla="*/ 63640 h 14435655"/>
              <a:gd name="connsiteX95" fmla="*/ 440620 w 6663269"/>
              <a:gd name="connsiteY95" fmla="*/ 42695 h 14435655"/>
              <a:gd name="connsiteX96" fmla="*/ 490562 w 6663269"/>
              <a:gd name="connsiteY96" fmla="*/ 28195 h 14435655"/>
              <a:gd name="connsiteX97" fmla="*/ 547754 w 6663269"/>
              <a:gd name="connsiteY97" fmla="*/ 20945 h 14435655"/>
              <a:gd name="connsiteX98" fmla="*/ 597697 w 6663269"/>
              <a:gd name="connsiteY98" fmla="*/ 14500 h 1443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663269" h="14435655">
                <a:moveTo>
                  <a:pt x="789411" y="0"/>
                </a:moveTo>
                <a:lnTo>
                  <a:pt x="981125" y="0"/>
                </a:lnTo>
                <a:lnTo>
                  <a:pt x="1365358" y="0"/>
                </a:lnTo>
                <a:lnTo>
                  <a:pt x="1408051" y="7250"/>
                </a:lnTo>
                <a:lnTo>
                  <a:pt x="1437049" y="20945"/>
                </a:lnTo>
                <a:lnTo>
                  <a:pt x="1450743" y="49945"/>
                </a:lnTo>
                <a:lnTo>
                  <a:pt x="1465243" y="92640"/>
                </a:lnTo>
                <a:lnTo>
                  <a:pt x="1465243" y="156279"/>
                </a:lnTo>
                <a:lnTo>
                  <a:pt x="1472492" y="220724"/>
                </a:lnTo>
                <a:lnTo>
                  <a:pt x="1493436" y="277113"/>
                </a:lnTo>
                <a:lnTo>
                  <a:pt x="1521629" y="334308"/>
                </a:lnTo>
                <a:lnTo>
                  <a:pt x="1550628" y="383447"/>
                </a:lnTo>
                <a:lnTo>
                  <a:pt x="1593321" y="426142"/>
                </a:lnTo>
                <a:lnTo>
                  <a:pt x="1643263" y="462392"/>
                </a:lnTo>
                <a:lnTo>
                  <a:pt x="1692399" y="490587"/>
                </a:lnTo>
                <a:lnTo>
                  <a:pt x="1749591" y="511531"/>
                </a:lnTo>
                <a:lnTo>
                  <a:pt x="1813228" y="526032"/>
                </a:lnTo>
                <a:lnTo>
                  <a:pt x="1920362" y="533282"/>
                </a:lnTo>
                <a:lnTo>
                  <a:pt x="4742907" y="526032"/>
                </a:lnTo>
                <a:lnTo>
                  <a:pt x="4821043" y="526032"/>
                </a:lnTo>
                <a:lnTo>
                  <a:pt x="4899179" y="511531"/>
                </a:lnTo>
                <a:lnTo>
                  <a:pt x="4963621" y="497837"/>
                </a:lnTo>
                <a:lnTo>
                  <a:pt x="5013563" y="468837"/>
                </a:lnTo>
                <a:lnTo>
                  <a:pt x="5062699" y="433392"/>
                </a:lnTo>
                <a:lnTo>
                  <a:pt x="5105393" y="390697"/>
                </a:lnTo>
                <a:lnTo>
                  <a:pt x="5141641" y="341558"/>
                </a:lnTo>
                <a:lnTo>
                  <a:pt x="5162585" y="291613"/>
                </a:lnTo>
                <a:lnTo>
                  <a:pt x="5184333" y="234418"/>
                </a:lnTo>
                <a:lnTo>
                  <a:pt x="5198027" y="170779"/>
                </a:lnTo>
                <a:lnTo>
                  <a:pt x="5205277" y="85390"/>
                </a:lnTo>
                <a:lnTo>
                  <a:pt x="5212525" y="49945"/>
                </a:lnTo>
                <a:lnTo>
                  <a:pt x="5226221" y="20945"/>
                </a:lnTo>
                <a:lnTo>
                  <a:pt x="5255219" y="7250"/>
                </a:lnTo>
                <a:lnTo>
                  <a:pt x="5297911" y="0"/>
                </a:lnTo>
                <a:lnTo>
                  <a:pt x="5674895" y="0"/>
                </a:lnTo>
                <a:lnTo>
                  <a:pt x="5859359" y="0"/>
                </a:lnTo>
                <a:lnTo>
                  <a:pt x="6044629" y="14500"/>
                </a:lnTo>
                <a:lnTo>
                  <a:pt x="6108265" y="20945"/>
                </a:lnTo>
                <a:lnTo>
                  <a:pt x="6172707" y="35445"/>
                </a:lnTo>
                <a:lnTo>
                  <a:pt x="6229093" y="49945"/>
                </a:lnTo>
                <a:lnTo>
                  <a:pt x="6286285" y="70890"/>
                </a:lnTo>
                <a:lnTo>
                  <a:pt x="6343477" y="99890"/>
                </a:lnTo>
                <a:lnTo>
                  <a:pt x="6386171" y="128084"/>
                </a:lnTo>
                <a:lnTo>
                  <a:pt x="6435307" y="163529"/>
                </a:lnTo>
                <a:lnTo>
                  <a:pt x="6471555" y="206224"/>
                </a:lnTo>
                <a:lnTo>
                  <a:pt x="6514249" y="248919"/>
                </a:lnTo>
                <a:lnTo>
                  <a:pt x="6542441" y="291613"/>
                </a:lnTo>
                <a:lnTo>
                  <a:pt x="6570635" y="341558"/>
                </a:lnTo>
                <a:lnTo>
                  <a:pt x="6599633" y="397947"/>
                </a:lnTo>
                <a:lnTo>
                  <a:pt x="6620577" y="455142"/>
                </a:lnTo>
                <a:lnTo>
                  <a:pt x="6635077" y="511531"/>
                </a:lnTo>
                <a:lnTo>
                  <a:pt x="6648769" y="575976"/>
                </a:lnTo>
                <a:lnTo>
                  <a:pt x="6656021" y="639616"/>
                </a:lnTo>
                <a:lnTo>
                  <a:pt x="6663269" y="753200"/>
                </a:lnTo>
                <a:lnTo>
                  <a:pt x="6663269" y="860339"/>
                </a:lnTo>
                <a:lnTo>
                  <a:pt x="6663269" y="13575316"/>
                </a:lnTo>
                <a:lnTo>
                  <a:pt x="6663269" y="13738845"/>
                </a:lnTo>
                <a:lnTo>
                  <a:pt x="6648769" y="13816984"/>
                </a:lnTo>
                <a:lnTo>
                  <a:pt x="6642325" y="13902374"/>
                </a:lnTo>
                <a:lnTo>
                  <a:pt x="6613327" y="14002264"/>
                </a:lnTo>
                <a:lnTo>
                  <a:pt x="6570635" y="14101348"/>
                </a:lnTo>
                <a:lnTo>
                  <a:pt x="6514249" y="14186737"/>
                </a:lnTo>
                <a:lnTo>
                  <a:pt x="6442557" y="14257626"/>
                </a:lnTo>
                <a:lnTo>
                  <a:pt x="6364421" y="14322071"/>
                </a:lnTo>
                <a:lnTo>
                  <a:pt x="6271787" y="14372016"/>
                </a:lnTo>
                <a:lnTo>
                  <a:pt x="6172707" y="14407461"/>
                </a:lnTo>
                <a:lnTo>
                  <a:pt x="6065573" y="14421155"/>
                </a:lnTo>
                <a:lnTo>
                  <a:pt x="5959245" y="14435655"/>
                </a:lnTo>
                <a:lnTo>
                  <a:pt x="5845665" y="14435655"/>
                </a:lnTo>
                <a:lnTo>
                  <a:pt x="796660" y="14435655"/>
                </a:lnTo>
                <a:lnTo>
                  <a:pt x="654083" y="14428405"/>
                </a:lnTo>
                <a:lnTo>
                  <a:pt x="583197" y="14421155"/>
                </a:lnTo>
                <a:lnTo>
                  <a:pt x="519561" y="14407461"/>
                </a:lnTo>
                <a:lnTo>
                  <a:pt x="412427" y="14378461"/>
                </a:lnTo>
                <a:lnTo>
                  <a:pt x="319792" y="14329321"/>
                </a:lnTo>
                <a:lnTo>
                  <a:pt x="234407" y="14272127"/>
                </a:lnTo>
                <a:lnTo>
                  <a:pt x="163521" y="14208487"/>
                </a:lnTo>
                <a:lnTo>
                  <a:pt x="106329" y="14123098"/>
                </a:lnTo>
                <a:lnTo>
                  <a:pt x="63636" y="14037708"/>
                </a:lnTo>
                <a:lnTo>
                  <a:pt x="28193" y="13937819"/>
                </a:lnTo>
                <a:lnTo>
                  <a:pt x="14499" y="13824235"/>
                </a:lnTo>
                <a:lnTo>
                  <a:pt x="0" y="13653456"/>
                </a:lnTo>
                <a:lnTo>
                  <a:pt x="0" y="13489927"/>
                </a:lnTo>
                <a:lnTo>
                  <a:pt x="0" y="7221050"/>
                </a:lnTo>
                <a:lnTo>
                  <a:pt x="0" y="888534"/>
                </a:lnTo>
                <a:lnTo>
                  <a:pt x="7250" y="704061"/>
                </a:lnTo>
                <a:lnTo>
                  <a:pt x="14499" y="611421"/>
                </a:lnTo>
                <a:lnTo>
                  <a:pt x="28193" y="526032"/>
                </a:lnTo>
                <a:lnTo>
                  <a:pt x="57192" y="419698"/>
                </a:lnTo>
                <a:lnTo>
                  <a:pt x="99885" y="327058"/>
                </a:lnTo>
                <a:lnTo>
                  <a:pt x="156271" y="241669"/>
                </a:lnTo>
                <a:lnTo>
                  <a:pt x="220713" y="170779"/>
                </a:lnTo>
                <a:lnTo>
                  <a:pt x="298848" y="106334"/>
                </a:lnTo>
                <a:lnTo>
                  <a:pt x="348791" y="85390"/>
                </a:lnTo>
                <a:lnTo>
                  <a:pt x="391483" y="63640"/>
                </a:lnTo>
                <a:lnTo>
                  <a:pt x="440620" y="42695"/>
                </a:lnTo>
                <a:lnTo>
                  <a:pt x="490562" y="28195"/>
                </a:lnTo>
                <a:lnTo>
                  <a:pt x="547754" y="20945"/>
                </a:lnTo>
                <a:lnTo>
                  <a:pt x="597697" y="14500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D2A6E-B5B9-4AF2-9265-CD1396AD6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10" y="1779035"/>
            <a:ext cx="2366806" cy="4746760"/>
          </a:xfrm>
          <a:prstGeom prst="rect">
            <a:avLst/>
          </a:prstGeom>
        </p:spPr>
      </p:pic>
      <p:sp>
        <p:nvSpPr>
          <p:cNvPr id="7" name="Picture Placeholder 35">
            <a:extLst>
              <a:ext uri="{FF2B5EF4-FFF2-40B4-BE49-F238E27FC236}">
                <a16:creationId xmlns:a16="http://schemas.microsoft.com/office/drawing/2014/main" id="{0217E56F-11B2-4F47-9D32-576667A3B9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28436" y="1914522"/>
            <a:ext cx="2065954" cy="4475788"/>
          </a:xfrm>
          <a:custGeom>
            <a:avLst/>
            <a:gdLst>
              <a:gd name="connsiteX0" fmla="*/ 789411 w 6663269"/>
              <a:gd name="connsiteY0" fmla="*/ 0 h 14435655"/>
              <a:gd name="connsiteX1" fmla="*/ 981125 w 6663269"/>
              <a:gd name="connsiteY1" fmla="*/ 0 h 14435655"/>
              <a:gd name="connsiteX2" fmla="*/ 1365358 w 6663269"/>
              <a:gd name="connsiteY2" fmla="*/ 0 h 14435655"/>
              <a:gd name="connsiteX3" fmla="*/ 1408051 w 6663269"/>
              <a:gd name="connsiteY3" fmla="*/ 7250 h 14435655"/>
              <a:gd name="connsiteX4" fmla="*/ 1437049 w 6663269"/>
              <a:gd name="connsiteY4" fmla="*/ 20945 h 14435655"/>
              <a:gd name="connsiteX5" fmla="*/ 1450743 w 6663269"/>
              <a:gd name="connsiteY5" fmla="*/ 49945 h 14435655"/>
              <a:gd name="connsiteX6" fmla="*/ 1465243 w 6663269"/>
              <a:gd name="connsiteY6" fmla="*/ 92640 h 14435655"/>
              <a:gd name="connsiteX7" fmla="*/ 1465243 w 6663269"/>
              <a:gd name="connsiteY7" fmla="*/ 156279 h 14435655"/>
              <a:gd name="connsiteX8" fmla="*/ 1472492 w 6663269"/>
              <a:gd name="connsiteY8" fmla="*/ 220724 h 14435655"/>
              <a:gd name="connsiteX9" fmla="*/ 1493436 w 6663269"/>
              <a:gd name="connsiteY9" fmla="*/ 277113 h 14435655"/>
              <a:gd name="connsiteX10" fmla="*/ 1521629 w 6663269"/>
              <a:gd name="connsiteY10" fmla="*/ 334308 h 14435655"/>
              <a:gd name="connsiteX11" fmla="*/ 1550628 w 6663269"/>
              <a:gd name="connsiteY11" fmla="*/ 383447 h 14435655"/>
              <a:gd name="connsiteX12" fmla="*/ 1593321 w 6663269"/>
              <a:gd name="connsiteY12" fmla="*/ 426142 h 14435655"/>
              <a:gd name="connsiteX13" fmla="*/ 1643263 w 6663269"/>
              <a:gd name="connsiteY13" fmla="*/ 462392 h 14435655"/>
              <a:gd name="connsiteX14" fmla="*/ 1692399 w 6663269"/>
              <a:gd name="connsiteY14" fmla="*/ 490587 h 14435655"/>
              <a:gd name="connsiteX15" fmla="*/ 1749591 w 6663269"/>
              <a:gd name="connsiteY15" fmla="*/ 511531 h 14435655"/>
              <a:gd name="connsiteX16" fmla="*/ 1813228 w 6663269"/>
              <a:gd name="connsiteY16" fmla="*/ 526032 h 14435655"/>
              <a:gd name="connsiteX17" fmla="*/ 1920362 w 6663269"/>
              <a:gd name="connsiteY17" fmla="*/ 533282 h 14435655"/>
              <a:gd name="connsiteX18" fmla="*/ 4742907 w 6663269"/>
              <a:gd name="connsiteY18" fmla="*/ 526032 h 14435655"/>
              <a:gd name="connsiteX19" fmla="*/ 4821043 w 6663269"/>
              <a:gd name="connsiteY19" fmla="*/ 526032 h 14435655"/>
              <a:gd name="connsiteX20" fmla="*/ 4899179 w 6663269"/>
              <a:gd name="connsiteY20" fmla="*/ 511531 h 14435655"/>
              <a:gd name="connsiteX21" fmla="*/ 4963621 w 6663269"/>
              <a:gd name="connsiteY21" fmla="*/ 497837 h 14435655"/>
              <a:gd name="connsiteX22" fmla="*/ 5013563 w 6663269"/>
              <a:gd name="connsiteY22" fmla="*/ 468837 h 14435655"/>
              <a:gd name="connsiteX23" fmla="*/ 5062699 w 6663269"/>
              <a:gd name="connsiteY23" fmla="*/ 433392 h 14435655"/>
              <a:gd name="connsiteX24" fmla="*/ 5105393 w 6663269"/>
              <a:gd name="connsiteY24" fmla="*/ 390697 h 14435655"/>
              <a:gd name="connsiteX25" fmla="*/ 5141641 w 6663269"/>
              <a:gd name="connsiteY25" fmla="*/ 341558 h 14435655"/>
              <a:gd name="connsiteX26" fmla="*/ 5162585 w 6663269"/>
              <a:gd name="connsiteY26" fmla="*/ 291613 h 14435655"/>
              <a:gd name="connsiteX27" fmla="*/ 5184333 w 6663269"/>
              <a:gd name="connsiteY27" fmla="*/ 234418 h 14435655"/>
              <a:gd name="connsiteX28" fmla="*/ 5198027 w 6663269"/>
              <a:gd name="connsiteY28" fmla="*/ 170779 h 14435655"/>
              <a:gd name="connsiteX29" fmla="*/ 5205277 w 6663269"/>
              <a:gd name="connsiteY29" fmla="*/ 85390 h 14435655"/>
              <a:gd name="connsiteX30" fmla="*/ 5212525 w 6663269"/>
              <a:gd name="connsiteY30" fmla="*/ 49945 h 14435655"/>
              <a:gd name="connsiteX31" fmla="*/ 5226221 w 6663269"/>
              <a:gd name="connsiteY31" fmla="*/ 20945 h 14435655"/>
              <a:gd name="connsiteX32" fmla="*/ 5255219 w 6663269"/>
              <a:gd name="connsiteY32" fmla="*/ 7250 h 14435655"/>
              <a:gd name="connsiteX33" fmla="*/ 5297911 w 6663269"/>
              <a:gd name="connsiteY33" fmla="*/ 0 h 14435655"/>
              <a:gd name="connsiteX34" fmla="*/ 5674895 w 6663269"/>
              <a:gd name="connsiteY34" fmla="*/ 0 h 14435655"/>
              <a:gd name="connsiteX35" fmla="*/ 5859359 w 6663269"/>
              <a:gd name="connsiteY35" fmla="*/ 0 h 14435655"/>
              <a:gd name="connsiteX36" fmla="*/ 6044629 w 6663269"/>
              <a:gd name="connsiteY36" fmla="*/ 14500 h 14435655"/>
              <a:gd name="connsiteX37" fmla="*/ 6108265 w 6663269"/>
              <a:gd name="connsiteY37" fmla="*/ 20945 h 14435655"/>
              <a:gd name="connsiteX38" fmla="*/ 6172707 w 6663269"/>
              <a:gd name="connsiteY38" fmla="*/ 35445 h 14435655"/>
              <a:gd name="connsiteX39" fmla="*/ 6229093 w 6663269"/>
              <a:gd name="connsiteY39" fmla="*/ 49945 h 14435655"/>
              <a:gd name="connsiteX40" fmla="*/ 6286285 w 6663269"/>
              <a:gd name="connsiteY40" fmla="*/ 70890 h 14435655"/>
              <a:gd name="connsiteX41" fmla="*/ 6343477 w 6663269"/>
              <a:gd name="connsiteY41" fmla="*/ 99890 h 14435655"/>
              <a:gd name="connsiteX42" fmla="*/ 6386171 w 6663269"/>
              <a:gd name="connsiteY42" fmla="*/ 128084 h 14435655"/>
              <a:gd name="connsiteX43" fmla="*/ 6435307 w 6663269"/>
              <a:gd name="connsiteY43" fmla="*/ 163529 h 14435655"/>
              <a:gd name="connsiteX44" fmla="*/ 6471555 w 6663269"/>
              <a:gd name="connsiteY44" fmla="*/ 206224 h 14435655"/>
              <a:gd name="connsiteX45" fmla="*/ 6514249 w 6663269"/>
              <a:gd name="connsiteY45" fmla="*/ 248919 h 14435655"/>
              <a:gd name="connsiteX46" fmla="*/ 6542441 w 6663269"/>
              <a:gd name="connsiteY46" fmla="*/ 291613 h 14435655"/>
              <a:gd name="connsiteX47" fmla="*/ 6570635 w 6663269"/>
              <a:gd name="connsiteY47" fmla="*/ 341558 h 14435655"/>
              <a:gd name="connsiteX48" fmla="*/ 6599633 w 6663269"/>
              <a:gd name="connsiteY48" fmla="*/ 397947 h 14435655"/>
              <a:gd name="connsiteX49" fmla="*/ 6620577 w 6663269"/>
              <a:gd name="connsiteY49" fmla="*/ 455142 h 14435655"/>
              <a:gd name="connsiteX50" fmla="*/ 6635077 w 6663269"/>
              <a:gd name="connsiteY50" fmla="*/ 511531 h 14435655"/>
              <a:gd name="connsiteX51" fmla="*/ 6648769 w 6663269"/>
              <a:gd name="connsiteY51" fmla="*/ 575976 h 14435655"/>
              <a:gd name="connsiteX52" fmla="*/ 6656021 w 6663269"/>
              <a:gd name="connsiteY52" fmla="*/ 639616 h 14435655"/>
              <a:gd name="connsiteX53" fmla="*/ 6663269 w 6663269"/>
              <a:gd name="connsiteY53" fmla="*/ 753200 h 14435655"/>
              <a:gd name="connsiteX54" fmla="*/ 6663269 w 6663269"/>
              <a:gd name="connsiteY54" fmla="*/ 860339 h 14435655"/>
              <a:gd name="connsiteX55" fmla="*/ 6663269 w 6663269"/>
              <a:gd name="connsiteY55" fmla="*/ 13575316 h 14435655"/>
              <a:gd name="connsiteX56" fmla="*/ 6663269 w 6663269"/>
              <a:gd name="connsiteY56" fmla="*/ 13738845 h 14435655"/>
              <a:gd name="connsiteX57" fmla="*/ 6648769 w 6663269"/>
              <a:gd name="connsiteY57" fmla="*/ 13816984 h 14435655"/>
              <a:gd name="connsiteX58" fmla="*/ 6642325 w 6663269"/>
              <a:gd name="connsiteY58" fmla="*/ 13902374 h 14435655"/>
              <a:gd name="connsiteX59" fmla="*/ 6613327 w 6663269"/>
              <a:gd name="connsiteY59" fmla="*/ 14002264 h 14435655"/>
              <a:gd name="connsiteX60" fmla="*/ 6570635 w 6663269"/>
              <a:gd name="connsiteY60" fmla="*/ 14101348 h 14435655"/>
              <a:gd name="connsiteX61" fmla="*/ 6514249 w 6663269"/>
              <a:gd name="connsiteY61" fmla="*/ 14186737 h 14435655"/>
              <a:gd name="connsiteX62" fmla="*/ 6442557 w 6663269"/>
              <a:gd name="connsiteY62" fmla="*/ 14257626 h 14435655"/>
              <a:gd name="connsiteX63" fmla="*/ 6364421 w 6663269"/>
              <a:gd name="connsiteY63" fmla="*/ 14322071 h 14435655"/>
              <a:gd name="connsiteX64" fmla="*/ 6271787 w 6663269"/>
              <a:gd name="connsiteY64" fmla="*/ 14372016 h 14435655"/>
              <a:gd name="connsiteX65" fmla="*/ 6172707 w 6663269"/>
              <a:gd name="connsiteY65" fmla="*/ 14407461 h 14435655"/>
              <a:gd name="connsiteX66" fmla="*/ 6065573 w 6663269"/>
              <a:gd name="connsiteY66" fmla="*/ 14421155 h 14435655"/>
              <a:gd name="connsiteX67" fmla="*/ 5959245 w 6663269"/>
              <a:gd name="connsiteY67" fmla="*/ 14435655 h 14435655"/>
              <a:gd name="connsiteX68" fmla="*/ 5845665 w 6663269"/>
              <a:gd name="connsiteY68" fmla="*/ 14435655 h 14435655"/>
              <a:gd name="connsiteX69" fmla="*/ 796660 w 6663269"/>
              <a:gd name="connsiteY69" fmla="*/ 14435655 h 14435655"/>
              <a:gd name="connsiteX70" fmla="*/ 654083 w 6663269"/>
              <a:gd name="connsiteY70" fmla="*/ 14428405 h 14435655"/>
              <a:gd name="connsiteX71" fmla="*/ 583197 w 6663269"/>
              <a:gd name="connsiteY71" fmla="*/ 14421155 h 14435655"/>
              <a:gd name="connsiteX72" fmla="*/ 519561 w 6663269"/>
              <a:gd name="connsiteY72" fmla="*/ 14407461 h 14435655"/>
              <a:gd name="connsiteX73" fmla="*/ 412427 w 6663269"/>
              <a:gd name="connsiteY73" fmla="*/ 14378461 h 14435655"/>
              <a:gd name="connsiteX74" fmla="*/ 319792 w 6663269"/>
              <a:gd name="connsiteY74" fmla="*/ 14329321 h 14435655"/>
              <a:gd name="connsiteX75" fmla="*/ 234407 w 6663269"/>
              <a:gd name="connsiteY75" fmla="*/ 14272127 h 14435655"/>
              <a:gd name="connsiteX76" fmla="*/ 163521 w 6663269"/>
              <a:gd name="connsiteY76" fmla="*/ 14208487 h 14435655"/>
              <a:gd name="connsiteX77" fmla="*/ 106329 w 6663269"/>
              <a:gd name="connsiteY77" fmla="*/ 14123098 h 14435655"/>
              <a:gd name="connsiteX78" fmla="*/ 63636 w 6663269"/>
              <a:gd name="connsiteY78" fmla="*/ 14037708 h 14435655"/>
              <a:gd name="connsiteX79" fmla="*/ 28193 w 6663269"/>
              <a:gd name="connsiteY79" fmla="*/ 13937819 h 14435655"/>
              <a:gd name="connsiteX80" fmla="*/ 14499 w 6663269"/>
              <a:gd name="connsiteY80" fmla="*/ 13824235 h 14435655"/>
              <a:gd name="connsiteX81" fmla="*/ 0 w 6663269"/>
              <a:gd name="connsiteY81" fmla="*/ 13653456 h 14435655"/>
              <a:gd name="connsiteX82" fmla="*/ 0 w 6663269"/>
              <a:gd name="connsiteY82" fmla="*/ 13489927 h 14435655"/>
              <a:gd name="connsiteX83" fmla="*/ 0 w 6663269"/>
              <a:gd name="connsiteY83" fmla="*/ 7221050 h 14435655"/>
              <a:gd name="connsiteX84" fmla="*/ 0 w 6663269"/>
              <a:gd name="connsiteY84" fmla="*/ 888534 h 14435655"/>
              <a:gd name="connsiteX85" fmla="*/ 7250 w 6663269"/>
              <a:gd name="connsiteY85" fmla="*/ 704061 h 14435655"/>
              <a:gd name="connsiteX86" fmla="*/ 14499 w 6663269"/>
              <a:gd name="connsiteY86" fmla="*/ 611421 h 14435655"/>
              <a:gd name="connsiteX87" fmla="*/ 28193 w 6663269"/>
              <a:gd name="connsiteY87" fmla="*/ 526032 h 14435655"/>
              <a:gd name="connsiteX88" fmla="*/ 57192 w 6663269"/>
              <a:gd name="connsiteY88" fmla="*/ 419698 h 14435655"/>
              <a:gd name="connsiteX89" fmla="*/ 99885 w 6663269"/>
              <a:gd name="connsiteY89" fmla="*/ 327058 h 14435655"/>
              <a:gd name="connsiteX90" fmla="*/ 156271 w 6663269"/>
              <a:gd name="connsiteY90" fmla="*/ 241669 h 14435655"/>
              <a:gd name="connsiteX91" fmla="*/ 220713 w 6663269"/>
              <a:gd name="connsiteY91" fmla="*/ 170779 h 14435655"/>
              <a:gd name="connsiteX92" fmla="*/ 298848 w 6663269"/>
              <a:gd name="connsiteY92" fmla="*/ 106334 h 14435655"/>
              <a:gd name="connsiteX93" fmla="*/ 348791 w 6663269"/>
              <a:gd name="connsiteY93" fmla="*/ 85390 h 14435655"/>
              <a:gd name="connsiteX94" fmla="*/ 391483 w 6663269"/>
              <a:gd name="connsiteY94" fmla="*/ 63640 h 14435655"/>
              <a:gd name="connsiteX95" fmla="*/ 440620 w 6663269"/>
              <a:gd name="connsiteY95" fmla="*/ 42695 h 14435655"/>
              <a:gd name="connsiteX96" fmla="*/ 490562 w 6663269"/>
              <a:gd name="connsiteY96" fmla="*/ 28195 h 14435655"/>
              <a:gd name="connsiteX97" fmla="*/ 547754 w 6663269"/>
              <a:gd name="connsiteY97" fmla="*/ 20945 h 14435655"/>
              <a:gd name="connsiteX98" fmla="*/ 597697 w 6663269"/>
              <a:gd name="connsiteY98" fmla="*/ 14500 h 1443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663269" h="14435655">
                <a:moveTo>
                  <a:pt x="789411" y="0"/>
                </a:moveTo>
                <a:lnTo>
                  <a:pt x="981125" y="0"/>
                </a:lnTo>
                <a:lnTo>
                  <a:pt x="1365358" y="0"/>
                </a:lnTo>
                <a:lnTo>
                  <a:pt x="1408051" y="7250"/>
                </a:lnTo>
                <a:lnTo>
                  <a:pt x="1437049" y="20945"/>
                </a:lnTo>
                <a:lnTo>
                  <a:pt x="1450743" y="49945"/>
                </a:lnTo>
                <a:lnTo>
                  <a:pt x="1465243" y="92640"/>
                </a:lnTo>
                <a:lnTo>
                  <a:pt x="1465243" y="156279"/>
                </a:lnTo>
                <a:lnTo>
                  <a:pt x="1472492" y="220724"/>
                </a:lnTo>
                <a:lnTo>
                  <a:pt x="1493436" y="277113"/>
                </a:lnTo>
                <a:lnTo>
                  <a:pt x="1521629" y="334308"/>
                </a:lnTo>
                <a:lnTo>
                  <a:pt x="1550628" y="383447"/>
                </a:lnTo>
                <a:lnTo>
                  <a:pt x="1593321" y="426142"/>
                </a:lnTo>
                <a:lnTo>
                  <a:pt x="1643263" y="462392"/>
                </a:lnTo>
                <a:lnTo>
                  <a:pt x="1692399" y="490587"/>
                </a:lnTo>
                <a:lnTo>
                  <a:pt x="1749591" y="511531"/>
                </a:lnTo>
                <a:lnTo>
                  <a:pt x="1813228" y="526032"/>
                </a:lnTo>
                <a:lnTo>
                  <a:pt x="1920362" y="533282"/>
                </a:lnTo>
                <a:lnTo>
                  <a:pt x="4742907" y="526032"/>
                </a:lnTo>
                <a:lnTo>
                  <a:pt x="4821043" y="526032"/>
                </a:lnTo>
                <a:lnTo>
                  <a:pt x="4899179" y="511531"/>
                </a:lnTo>
                <a:lnTo>
                  <a:pt x="4963621" y="497837"/>
                </a:lnTo>
                <a:lnTo>
                  <a:pt x="5013563" y="468837"/>
                </a:lnTo>
                <a:lnTo>
                  <a:pt x="5062699" y="433392"/>
                </a:lnTo>
                <a:lnTo>
                  <a:pt x="5105393" y="390697"/>
                </a:lnTo>
                <a:lnTo>
                  <a:pt x="5141641" y="341558"/>
                </a:lnTo>
                <a:lnTo>
                  <a:pt x="5162585" y="291613"/>
                </a:lnTo>
                <a:lnTo>
                  <a:pt x="5184333" y="234418"/>
                </a:lnTo>
                <a:lnTo>
                  <a:pt x="5198027" y="170779"/>
                </a:lnTo>
                <a:lnTo>
                  <a:pt x="5205277" y="85390"/>
                </a:lnTo>
                <a:lnTo>
                  <a:pt x="5212525" y="49945"/>
                </a:lnTo>
                <a:lnTo>
                  <a:pt x="5226221" y="20945"/>
                </a:lnTo>
                <a:lnTo>
                  <a:pt x="5255219" y="7250"/>
                </a:lnTo>
                <a:lnTo>
                  <a:pt x="5297911" y="0"/>
                </a:lnTo>
                <a:lnTo>
                  <a:pt x="5674895" y="0"/>
                </a:lnTo>
                <a:lnTo>
                  <a:pt x="5859359" y="0"/>
                </a:lnTo>
                <a:lnTo>
                  <a:pt x="6044629" y="14500"/>
                </a:lnTo>
                <a:lnTo>
                  <a:pt x="6108265" y="20945"/>
                </a:lnTo>
                <a:lnTo>
                  <a:pt x="6172707" y="35445"/>
                </a:lnTo>
                <a:lnTo>
                  <a:pt x="6229093" y="49945"/>
                </a:lnTo>
                <a:lnTo>
                  <a:pt x="6286285" y="70890"/>
                </a:lnTo>
                <a:lnTo>
                  <a:pt x="6343477" y="99890"/>
                </a:lnTo>
                <a:lnTo>
                  <a:pt x="6386171" y="128084"/>
                </a:lnTo>
                <a:lnTo>
                  <a:pt x="6435307" y="163529"/>
                </a:lnTo>
                <a:lnTo>
                  <a:pt x="6471555" y="206224"/>
                </a:lnTo>
                <a:lnTo>
                  <a:pt x="6514249" y="248919"/>
                </a:lnTo>
                <a:lnTo>
                  <a:pt x="6542441" y="291613"/>
                </a:lnTo>
                <a:lnTo>
                  <a:pt x="6570635" y="341558"/>
                </a:lnTo>
                <a:lnTo>
                  <a:pt x="6599633" y="397947"/>
                </a:lnTo>
                <a:lnTo>
                  <a:pt x="6620577" y="455142"/>
                </a:lnTo>
                <a:lnTo>
                  <a:pt x="6635077" y="511531"/>
                </a:lnTo>
                <a:lnTo>
                  <a:pt x="6648769" y="575976"/>
                </a:lnTo>
                <a:lnTo>
                  <a:pt x="6656021" y="639616"/>
                </a:lnTo>
                <a:lnTo>
                  <a:pt x="6663269" y="753200"/>
                </a:lnTo>
                <a:lnTo>
                  <a:pt x="6663269" y="860339"/>
                </a:lnTo>
                <a:lnTo>
                  <a:pt x="6663269" y="13575316"/>
                </a:lnTo>
                <a:lnTo>
                  <a:pt x="6663269" y="13738845"/>
                </a:lnTo>
                <a:lnTo>
                  <a:pt x="6648769" y="13816984"/>
                </a:lnTo>
                <a:lnTo>
                  <a:pt x="6642325" y="13902374"/>
                </a:lnTo>
                <a:lnTo>
                  <a:pt x="6613327" y="14002264"/>
                </a:lnTo>
                <a:lnTo>
                  <a:pt x="6570635" y="14101348"/>
                </a:lnTo>
                <a:lnTo>
                  <a:pt x="6514249" y="14186737"/>
                </a:lnTo>
                <a:lnTo>
                  <a:pt x="6442557" y="14257626"/>
                </a:lnTo>
                <a:lnTo>
                  <a:pt x="6364421" y="14322071"/>
                </a:lnTo>
                <a:lnTo>
                  <a:pt x="6271787" y="14372016"/>
                </a:lnTo>
                <a:lnTo>
                  <a:pt x="6172707" y="14407461"/>
                </a:lnTo>
                <a:lnTo>
                  <a:pt x="6065573" y="14421155"/>
                </a:lnTo>
                <a:lnTo>
                  <a:pt x="5959245" y="14435655"/>
                </a:lnTo>
                <a:lnTo>
                  <a:pt x="5845665" y="14435655"/>
                </a:lnTo>
                <a:lnTo>
                  <a:pt x="796660" y="14435655"/>
                </a:lnTo>
                <a:lnTo>
                  <a:pt x="654083" y="14428405"/>
                </a:lnTo>
                <a:lnTo>
                  <a:pt x="583197" y="14421155"/>
                </a:lnTo>
                <a:lnTo>
                  <a:pt x="519561" y="14407461"/>
                </a:lnTo>
                <a:lnTo>
                  <a:pt x="412427" y="14378461"/>
                </a:lnTo>
                <a:lnTo>
                  <a:pt x="319792" y="14329321"/>
                </a:lnTo>
                <a:lnTo>
                  <a:pt x="234407" y="14272127"/>
                </a:lnTo>
                <a:lnTo>
                  <a:pt x="163521" y="14208487"/>
                </a:lnTo>
                <a:lnTo>
                  <a:pt x="106329" y="14123098"/>
                </a:lnTo>
                <a:lnTo>
                  <a:pt x="63636" y="14037708"/>
                </a:lnTo>
                <a:lnTo>
                  <a:pt x="28193" y="13937819"/>
                </a:lnTo>
                <a:lnTo>
                  <a:pt x="14499" y="13824235"/>
                </a:lnTo>
                <a:lnTo>
                  <a:pt x="0" y="13653456"/>
                </a:lnTo>
                <a:lnTo>
                  <a:pt x="0" y="13489927"/>
                </a:lnTo>
                <a:lnTo>
                  <a:pt x="0" y="7221050"/>
                </a:lnTo>
                <a:lnTo>
                  <a:pt x="0" y="888534"/>
                </a:lnTo>
                <a:lnTo>
                  <a:pt x="7250" y="704061"/>
                </a:lnTo>
                <a:lnTo>
                  <a:pt x="14499" y="611421"/>
                </a:lnTo>
                <a:lnTo>
                  <a:pt x="28193" y="526032"/>
                </a:lnTo>
                <a:lnTo>
                  <a:pt x="57192" y="419698"/>
                </a:lnTo>
                <a:lnTo>
                  <a:pt x="99885" y="327058"/>
                </a:lnTo>
                <a:lnTo>
                  <a:pt x="156271" y="241669"/>
                </a:lnTo>
                <a:lnTo>
                  <a:pt x="220713" y="170779"/>
                </a:lnTo>
                <a:lnTo>
                  <a:pt x="298848" y="106334"/>
                </a:lnTo>
                <a:lnTo>
                  <a:pt x="348791" y="85390"/>
                </a:lnTo>
                <a:lnTo>
                  <a:pt x="391483" y="63640"/>
                </a:lnTo>
                <a:lnTo>
                  <a:pt x="440620" y="42695"/>
                </a:lnTo>
                <a:lnTo>
                  <a:pt x="490562" y="28195"/>
                </a:lnTo>
                <a:lnTo>
                  <a:pt x="547754" y="20945"/>
                </a:lnTo>
                <a:lnTo>
                  <a:pt x="597697" y="14500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4B5B6-9F44-4086-A6DD-C64842B211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001" y="4611273"/>
            <a:ext cx="2366806" cy="4746760"/>
          </a:xfrm>
          <a:prstGeom prst="rect">
            <a:avLst/>
          </a:prstGeom>
        </p:spPr>
      </p:pic>
      <p:sp>
        <p:nvSpPr>
          <p:cNvPr id="9" name="Picture Placeholder 35">
            <a:extLst>
              <a:ext uri="{FF2B5EF4-FFF2-40B4-BE49-F238E27FC236}">
                <a16:creationId xmlns:a16="http://schemas.microsoft.com/office/drawing/2014/main" id="{307E4A53-1909-4DCD-B7FB-271D7037664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04427" y="4746760"/>
            <a:ext cx="2065954" cy="4475788"/>
          </a:xfrm>
          <a:custGeom>
            <a:avLst/>
            <a:gdLst>
              <a:gd name="connsiteX0" fmla="*/ 789411 w 6663269"/>
              <a:gd name="connsiteY0" fmla="*/ 0 h 14435655"/>
              <a:gd name="connsiteX1" fmla="*/ 981125 w 6663269"/>
              <a:gd name="connsiteY1" fmla="*/ 0 h 14435655"/>
              <a:gd name="connsiteX2" fmla="*/ 1365358 w 6663269"/>
              <a:gd name="connsiteY2" fmla="*/ 0 h 14435655"/>
              <a:gd name="connsiteX3" fmla="*/ 1408051 w 6663269"/>
              <a:gd name="connsiteY3" fmla="*/ 7250 h 14435655"/>
              <a:gd name="connsiteX4" fmla="*/ 1437049 w 6663269"/>
              <a:gd name="connsiteY4" fmla="*/ 20945 h 14435655"/>
              <a:gd name="connsiteX5" fmla="*/ 1450743 w 6663269"/>
              <a:gd name="connsiteY5" fmla="*/ 49945 h 14435655"/>
              <a:gd name="connsiteX6" fmla="*/ 1465243 w 6663269"/>
              <a:gd name="connsiteY6" fmla="*/ 92640 h 14435655"/>
              <a:gd name="connsiteX7" fmla="*/ 1465243 w 6663269"/>
              <a:gd name="connsiteY7" fmla="*/ 156279 h 14435655"/>
              <a:gd name="connsiteX8" fmla="*/ 1472492 w 6663269"/>
              <a:gd name="connsiteY8" fmla="*/ 220724 h 14435655"/>
              <a:gd name="connsiteX9" fmla="*/ 1493436 w 6663269"/>
              <a:gd name="connsiteY9" fmla="*/ 277113 h 14435655"/>
              <a:gd name="connsiteX10" fmla="*/ 1521629 w 6663269"/>
              <a:gd name="connsiteY10" fmla="*/ 334308 h 14435655"/>
              <a:gd name="connsiteX11" fmla="*/ 1550628 w 6663269"/>
              <a:gd name="connsiteY11" fmla="*/ 383447 h 14435655"/>
              <a:gd name="connsiteX12" fmla="*/ 1593321 w 6663269"/>
              <a:gd name="connsiteY12" fmla="*/ 426142 h 14435655"/>
              <a:gd name="connsiteX13" fmla="*/ 1643263 w 6663269"/>
              <a:gd name="connsiteY13" fmla="*/ 462392 h 14435655"/>
              <a:gd name="connsiteX14" fmla="*/ 1692399 w 6663269"/>
              <a:gd name="connsiteY14" fmla="*/ 490587 h 14435655"/>
              <a:gd name="connsiteX15" fmla="*/ 1749591 w 6663269"/>
              <a:gd name="connsiteY15" fmla="*/ 511531 h 14435655"/>
              <a:gd name="connsiteX16" fmla="*/ 1813228 w 6663269"/>
              <a:gd name="connsiteY16" fmla="*/ 526032 h 14435655"/>
              <a:gd name="connsiteX17" fmla="*/ 1920362 w 6663269"/>
              <a:gd name="connsiteY17" fmla="*/ 533282 h 14435655"/>
              <a:gd name="connsiteX18" fmla="*/ 4742907 w 6663269"/>
              <a:gd name="connsiteY18" fmla="*/ 526032 h 14435655"/>
              <a:gd name="connsiteX19" fmla="*/ 4821043 w 6663269"/>
              <a:gd name="connsiteY19" fmla="*/ 526032 h 14435655"/>
              <a:gd name="connsiteX20" fmla="*/ 4899179 w 6663269"/>
              <a:gd name="connsiteY20" fmla="*/ 511531 h 14435655"/>
              <a:gd name="connsiteX21" fmla="*/ 4963621 w 6663269"/>
              <a:gd name="connsiteY21" fmla="*/ 497837 h 14435655"/>
              <a:gd name="connsiteX22" fmla="*/ 5013563 w 6663269"/>
              <a:gd name="connsiteY22" fmla="*/ 468837 h 14435655"/>
              <a:gd name="connsiteX23" fmla="*/ 5062699 w 6663269"/>
              <a:gd name="connsiteY23" fmla="*/ 433392 h 14435655"/>
              <a:gd name="connsiteX24" fmla="*/ 5105393 w 6663269"/>
              <a:gd name="connsiteY24" fmla="*/ 390697 h 14435655"/>
              <a:gd name="connsiteX25" fmla="*/ 5141641 w 6663269"/>
              <a:gd name="connsiteY25" fmla="*/ 341558 h 14435655"/>
              <a:gd name="connsiteX26" fmla="*/ 5162585 w 6663269"/>
              <a:gd name="connsiteY26" fmla="*/ 291613 h 14435655"/>
              <a:gd name="connsiteX27" fmla="*/ 5184333 w 6663269"/>
              <a:gd name="connsiteY27" fmla="*/ 234418 h 14435655"/>
              <a:gd name="connsiteX28" fmla="*/ 5198027 w 6663269"/>
              <a:gd name="connsiteY28" fmla="*/ 170779 h 14435655"/>
              <a:gd name="connsiteX29" fmla="*/ 5205277 w 6663269"/>
              <a:gd name="connsiteY29" fmla="*/ 85390 h 14435655"/>
              <a:gd name="connsiteX30" fmla="*/ 5212525 w 6663269"/>
              <a:gd name="connsiteY30" fmla="*/ 49945 h 14435655"/>
              <a:gd name="connsiteX31" fmla="*/ 5226221 w 6663269"/>
              <a:gd name="connsiteY31" fmla="*/ 20945 h 14435655"/>
              <a:gd name="connsiteX32" fmla="*/ 5255219 w 6663269"/>
              <a:gd name="connsiteY32" fmla="*/ 7250 h 14435655"/>
              <a:gd name="connsiteX33" fmla="*/ 5297911 w 6663269"/>
              <a:gd name="connsiteY33" fmla="*/ 0 h 14435655"/>
              <a:gd name="connsiteX34" fmla="*/ 5674895 w 6663269"/>
              <a:gd name="connsiteY34" fmla="*/ 0 h 14435655"/>
              <a:gd name="connsiteX35" fmla="*/ 5859359 w 6663269"/>
              <a:gd name="connsiteY35" fmla="*/ 0 h 14435655"/>
              <a:gd name="connsiteX36" fmla="*/ 6044629 w 6663269"/>
              <a:gd name="connsiteY36" fmla="*/ 14500 h 14435655"/>
              <a:gd name="connsiteX37" fmla="*/ 6108265 w 6663269"/>
              <a:gd name="connsiteY37" fmla="*/ 20945 h 14435655"/>
              <a:gd name="connsiteX38" fmla="*/ 6172707 w 6663269"/>
              <a:gd name="connsiteY38" fmla="*/ 35445 h 14435655"/>
              <a:gd name="connsiteX39" fmla="*/ 6229093 w 6663269"/>
              <a:gd name="connsiteY39" fmla="*/ 49945 h 14435655"/>
              <a:gd name="connsiteX40" fmla="*/ 6286285 w 6663269"/>
              <a:gd name="connsiteY40" fmla="*/ 70890 h 14435655"/>
              <a:gd name="connsiteX41" fmla="*/ 6343477 w 6663269"/>
              <a:gd name="connsiteY41" fmla="*/ 99890 h 14435655"/>
              <a:gd name="connsiteX42" fmla="*/ 6386171 w 6663269"/>
              <a:gd name="connsiteY42" fmla="*/ 128084 h 14435655"/>
              <a:gd name="connsiteX43" fmla="*/ 6435307 w 6663269"/>
              <a:gd name="connsiteY43" fmla="*/ 163529 h 14435655"/>
              <a:gd name="connsiteX44" fmla="*/ 6471555 w 6663269"/>
              <a:gd name="connsiteY44" fmla="*/ 206224 h 14435655"/>
              <a:gd name="connsiteX45" fmla="*/ 6514249 w 6663269"/>
              <a:gd name="connsiteY45" fmla="*/ 248919 h 14435655"/>
              <a:gd name="connsiteX46" fmla="*/ 6542441 w 6663269"/>
              <a:gd name="connsiteY46" fmla="*/ 291613 h 14435655"/>
              <a:gd name="connsiteX47" fmla="*/ 6570635 w 6663269"/>
              <a:gd name="connsiteY47" fmla="*/ 341558 h 14435655"/>
              <a:gd name="connsiteX48" fmla="*/ 6599633 w 6663269"/>
              <a:gd name="connsiteY48" fmla="*/ 397947 h 14435655"/>
              <a:gd name="connsiteX49" fmla="*/ 6620577 w 6663269"/>
              <a:gd name="connsiteY49" fmla="*/ 455142 h 14435655"/>
              <a:gd name="connsiteX50" fmla="*/ 6635077 w 6663269"/>
              <a:gd name="connsiteY50" fmla="*/ 511531 h 14435655"/>
              <a:gd name="connsiteX51" fmla="*/ 6648769 w 6663269"/>
              <a:gd name="connsiteY51" fmla="*/ 575976 h 14435655"/>
              <a:gd name="connsiteX52" fmla="*/ 6656021 w 6663269"/>
              <a:gd name="connsiteY52" fmla="*/ 639616 h 14435655"/>
              <a:gd name="connsiteX53" fmla="*/ 6663269 w 6663269"/>
              <a:gd name="connsiteY53" fmla="*/ 753200 h 14435655"/>
              <a:gd name="connsiteX54" fmla="*/ 6663269 w 6663269"/>
              <a:gd name="connsiteY54" fmla="*/ 860339 h 14435655"/>
              <a:gd name="connsiteX55" fmla="*/ 6663269 w 6663269"/>
              <a:gd name="connsiteY55" fmla="*/ 13575316 h 14435655"/>
              <a:gd name="connsiteX56" fmla="*/ 6663269 w 6663269"/>
              <a:gd name="connsiteY56" fmla="*/ 13738845 h 14435655"/>
              <a:gd name="connsiteX57" fmla="*/ 6648769 w 6663269"/>
              <a:gd name="connsiteY57" fmla="*/ 13816984 h 14435655"/>
              <a:gd name="connsiteX58" fmla="*/ 6642325 w 6663269"/>
              <a:gd name="connsiteY58" fmla="*/ 13902374 h 14435655"/>
              <a:gd name="connsiteX59" fmla="*/ 6613327 w 6663269"/>
              <a:gd name="connsiteY59" fmla="*/ 14002264 h 14435655"/>
              <a:gd name="connsiteX60" fmla="*/ 6570635 w 6663269"/>
              <a:gd name="connsiteY60" fmla="*/ 14101348 h 14435655"/>
              <a:gd name="connsiteX61" fmla="*/ 6514249 w 6663269"/>
              <a:gd name="connsiteY61" fmla="*/ 14186737 h 14435655"/>
              <a:gd name="connsiteX62" fmla="*/ 6442557 w 6663269"/>
              <a:gd name="connsiteY62" fmla="*/ 14257626 h 14435655"/>
              <a:gd name="connsiteX63" fmla="*/ 6364421 w 6663269"/>
              <a:gd name="connsiteY63" fmla="*/ 14322071 h 14435655"/>
              <a:gd name="connsiteX64" fmla="*/ 6271787 w 6663269"/>
              <a:gd name="connsiteY64" fmla="*/ 14372016 h 14435655"/>
              <a:gd name="connsiteX65" fmla="*/ 6172707 w 6663269"/>
              <a:gd name="connsiteY65" fmla="*/ 14407461 h 14435655"/>
              <a:gd name="connsiteX66" fmla="*/ 6065573 w 6663269"/>
              <a:gd name="connsiteY66" fmla="*/ 14421155 h 14435655"/>
              <a:gd name="connsiteX67" fmla="*/ 5959245 w 6663269"/>
              <a:gd name="connsiteY67" fmla="*/ 14435655 h 14435655"/>
              <a:gd name="connsiteX68" fmla="*/ 5845665 w 6663269"/>
              <a:gd name="connsiteY68" fmla="*/ 14435655 h 14435655"/>
              <a:gd name="connsiteX69" fmla="*/ 796660 w 6663269"/>
              <a:gd name="connsiteY69" fmla="*/ 14435655 h 14435655"/>
              <a:gd name="connsiteX70" fmla="*/ 654083 w 6663269"/>
              <a:gd name="connsiteY70" fmla="*/ 14428405 h 14435655"/>
              <a:gd name="connsiteX71" fmla="*/ 583197 w 6663269"/>
              <a:gd name="connsiteY71" fmla="*/ 14421155 h 14435655"/>
              <a:gd name="connsiteX72" fmla="*/ 519561 w 6663269"/>
              <a:gd name="connsiteY72" fmla="*/ 14407461 h 14435655"/>
              <a:gd name="connsiteX73" fmla="*/ 412427 w 6663269"/>
              <a:gd name="connsiteY73" fmla="*/ 14378461 h 14435655"/>
              <a:gd name="connsiteX74" fmla="*/ 319792 w 6663269"/>
              <a:gd name="connsiteY74" fmla="*/ 14329321 h 14435655"/>
              <a:gd name="connsiteX75" fmla="*/ 234407 w 6663269"/>
              <a:gd name="connsiteY75" fmla="*/ 14272127 h 14435655"/>
              <a:gd name="connsiteX76" fmla="*/ 163521 w 6663269"/>
              <a:gd name="connsiteY76" fmla="*/ 14208487 h 14435655"/>
              <a:gd name="connsiteX77" fmla="*/ 106329 w 6663269"/>
              <a:gd name="connsiteY77" fmla="*/ 14123098 h 14435655"/>
              <a:gd name="connsiteX78" fmla="*/ 63636 w 6663269"/>
              <a:gd name="connsiteY78" fmla="*/ 14037708 h 14435655"/>
              <a:gd name="connsiteX79" fmla="*/ 28193 w 6663269"/>
              <a:gd name="connsiteY79" fmla="*/ 13937819 h 14435655"/>
              <a:gd name="connsiteX80" fmla="*/ 14499 w 6663269"/>
              <a:gd name="connsiteY80" fmla="*/ 13824235 h 14435655"/>
              <a:gd name="connsiteX81" fmla="*/ 0 w 6663269"/>
              <a:gd name="connsiteY81" fmla="*/ 13653456 h 14435655"/>
              <a:gd name="connsiteX82" fmla="*/ 0 w 6663269"/>
              <a:gd name="connsiteY82" fmla="*/ 13489927 h 14435655"/>
              <a:gd name="connsiteX83" fmla="*/ 0 w 6663269"/>
              <a:gd name="connsiteY83" fmla="*/ 7221050 h 14435655"/>
              <a:gd name="connsiteX84" fmla="*/ 0 w 6663269"/>
              <a:gd name="connsiteY84" fmla="*/ 888534 h 14435655"/>
              <a:gd name="connsiteX85" fmla="*/ 7250 w 6663269"/>
              <a:gd name="connsiteY85" fmla="*/ 704061 h 14435655"/>
              <a:gd name="connsiteX86" fmla="*/ 14499 w 6663269"/>
              <a:gd name="connsiteY86" fmla="*/ 611421 h 14435655"/>
              <a:gd name="connsiteX87" fmla="*/ 28193 w 6663269"/>
              <a:gd name="connsiteY87" fmla="*/ 526032 h 14435655"/>
              <a:gd name="connsiteX88" fmla="*/ 57192 w 6663269"/>
              <a:gd name="connsiteY88" fmla="*/ 419698 h 14435655"/>
              <a:gd name="connsiteX89" fmla="*/ 99885 w 6663269"/>
              <a:gd name="connsiteY89" fmla="*/ 327058 h 14435655"/>
              <a:gd name="connsiteX90" fmla="*/ 156271 w 6663269"/>
              <a:gd name="connsiteY90" fmla="*/ 241669 h 14435655"/>
              <a:gd name="connsiteX91" fmla="*/ 220713 w 6663269"/>
              <a:gd name="connsiteY91" fmla="*/ 170779 h 14435655"/>
              <a:gd name="connsiteX92" fmla="*/ 298848 w 6663269"/>
              <a:gd name="connsiteY92" fmla="*/ 106334 h 14435655"/>
              <a:gd name="connsiteX93" fmla="*/ 348791 w 6663269"/>
              <a:gd name="connsiteY93" fmla="*/ 85390 h 14435655"/>
              <a:gd name="connsiteX94" fmla="*/ 391483 w 6663269"/>
              <a:gd name="connsiteY94" fmla="*/ 63640 h 14435655"/>
              <a:gd name="connsiteX95" fmla="*/ 440620 w 6663269"/>
              <a:gd name="connsiteY95" fmla="*/ 42695 h 14435655"/>
              <a:gd name="connsiteX96" fmla="*/ 490562 w 6663269"/>
              <a:gd name="connsiteY96" fmla="*/ 28195 h 14435655"/>
              <a:gd name="connsiteX97" fmla="*/ 547754 w 6663269"/>
              <a:gd name="connsiteY97" fmla="*/ 20945 h 14435655"/>
              <a:gd name="connsiteX98" fmla="*/ 597697 w 6663269"/>
              <a:gd name="connsiteY98" fmla="*/ 14500 h 1443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663269" h="14435655">
                <a:moveTo>
                  <a:pt x="789411" y="0"/>
                </a:moveTo>
                <a:lnTo>
                  <a:pt x="981125" y="0"/>
                </a:lnTo>
                <a:lnTo>
                  <a:pt x="1365358" y="0"/>
                </a:lnTo>
                <a:lnTo>
                  <a:pt x="1408051" y="7250"/>
                </a:lnTo>
                <a:lnTo>
                  <a:pt x="1437049" y="20945"/>
                </a:lnTo>
                <a:lnTo>
                  <a:pt x="1450743" y="49945"/>
                </a:lnTo>
                <a:lnTo>
                  <a:pt x="1465243" y="92640"/>
                </a:lnTo>
                <a:lnTo>
                  <a:pt x="1465243" y="156279"/>
                </a:lnTo>
                <a:lnTo>
                  <a:pt x="1472492" y="220724"/>
                </a:lnTo>
                <a:lnTo>
                  <a:pt x="1493436" y="277113"/>
                </a:lnTo>
                <a:lnTo>
                  <a:pt x="1521629" y="334308"/>
                </a:lnTo>
                <a:lnTo>
                  <a:pt x="1550628" y="383447"/>
                </a:lnTo>
                <a:lnTo>
                  <a:pt x="1593321" y="426142"/>
                </a:lnTo>
                <a:lnTo>
                  <a:pt x="1643263" y="462392"/>
                </a:lnTo>
                <a:lnTo>
                  <a:pt x="1692399" y="490587"/>
                </a:lnTo>
                <a:lnTo>
                  <a:pt x="1749591" y="511531"/>
                </a:lnTo>
                <a:lnTo>
                  <a:pt x="1813228" y="526032"/>
                </a:lnTo>
                <a:lnTo>
                  <a:pt x="1920362" y="533282"/>
                </a:lnTo>
                <a:lnTo>
                  <a:pt x="4742907" y="526032"/>
                </a:lnTo>
                <a:lnTo>
                  <a:pt x="4821043" y="526032"/>
                </a:lnTo>
                <a:lnTo>
                  <a:pt x="4899179" y="511531"/>
                </a:lnTo>
                <a:lnTo>
                  <a:pt x="4963621" y="497837"/>
                </a:lnTo>
                <a:lnTo>
                  <a:pt x="5013563" y="468837"/>
                </a:lnTo>
                <a:lnTo>
                  <a:pt x="5062699" y="433392"/>
                </a:lnTo>
                <a:lnTo>
                  <a:pt x="5105393" y="390697"/>
                </a:lnTo>
                <a:lnTo>
                  <a:pt x="5141641" y="341558"/>
                </a:lnTo>
                <a:lnTo>
                  <a:pt x="5162585" y="291613"/>
                </a:lnTo>
                <a:lnTo>
                  <a:pt x="5184333" y="234418"/>
                </a:lnTo>
                <a:lnTo>
                  <a:pt x="5198027" y="170779"/>
                </a:lnTo>
                <a:lnTo>
                  <a:pt x="5205277" y="85390"/>
                </a:lnTo>
                <a:lnTo>
                  <a:pt x="5212525" y="49945"/>
                </a:lnTo>
                <a:lnTo>
                  <a:pt x="5226221" y="20945"/>
                </a:lnTo>
                <a:lnTo>
                  <a:pt x="5255219" y="7250"/>
                </a:lnTo>
                <a:lnTo>
                  <a:pt x="5297911" y="0"/>
                </a:lnTo>
                <a:lnTo>
                  <a:pt x="5674895" y="0"/>
                </a:lnTo>
                <a:lnTo>
                  <a:pt x="5859359" y="0"/>
                </a:lnTo>
                <a:lnTo>
                  <a:pt x="6044629" y="14500"/>
                </a:lnTo>
                <a:lnTo>
                  <a:pt x="6108265" y="20945"/>
                </a:lnTo>
                <a:lnTo>
                  <a:pt x="6172707" y="35445"/>
                </a:lnTo>
                <a:lnTo>
                  <a:pt x="6229093" y="49945"/>
                </a:lnTo>
                <a:lnTo>
                  <a:pt x="6286285" y="70890"/>
                </a:lnTo>
                <a:lnTo>
                  <a:pt x="6343477" y="99890"/>
                </a:lnTo>
                <a:lnTo>
                  <a:pt x="6386171" y="128084"/>
                </a:lnTo>
                <a:lnTo>
                  <a:pt x="6435307" y="163529"/>
                </a:lnTo>
                <a:lnTo>
                  <a:pt x="6471555" y="206224"/>
                </a:lnTo>
                <a:lnTo>
                  <a:pt x="6514249" y="248919"/>
                </a:lnTo>
                <a:lnTo>
                  <a:pt x="6542441" y="291613"/>
                </a:lnTo>
                <a:lnTo>
                  <a:pt x="6570635" y="341558"/>
                </a:lnTo>
                <a:lnTo>
                  <a:pt x="6599633" y="397947"/>
                </a:lnTo>
                <a:lnTo>
                  <a:pt x="6620577" y="455142"/>
                </a:lnTo>
                <a:lnTo>
                  <a:pt x="6635077" y="511531"/>
                </a:lnTo>
                <a:lnTo>
                  <a:pt x="6648769" y="575976"/>
                </a:lnTo>
                <a:lnTo>
                  <a:pt x="6656021" y="639616"/>
                </a:lnTo>
                <a:lnTo>
                  <a:pt x="6663269" y="753200"/>
                </a:lnTo>
                <a:lnTo>
                  <a:pt x="6663269" y="860339"/>
                </a:lnTo>
                <a:lnTo>
                  <a:pt x="6663269" y="13575316"/>
                </a:lnTo>
                <a:lnTo>
                  <a:pt x="6663269" y="13738845"/>
                </a:lnTo>
                <a:lnTo>
                  <a:pt x="6648769" y="13816984"/>
                </a:lnTo>
                <a:lnTo>
                  <a:pt x="6642325" y="13902374"/>
                </a:lnTo>
                <a:lnTo>
                  <a:pt x="6613327" y="14002264"/>
                </a:lnTo>
                <a:lnTo>
                  <a:pt x="6570635" y="14101348"/>
                </a:lnTo>
                <a:lnTo>
                  <a:pt x="6514249" y="14186737"/>
                </a:lnTo>
                <a:lnTo>
                  <a:pt x="6442557" y="14257626"/>
                </a:lnTo>
                <a:lnTo>
                  <a:pt x="6364421" y="14322071"/>
                </a:lnTo>
                <a:lnTo>
                  <a:pt x="6271787" y="14372016"/>
                </a:lnTo>
                <a:lnTo>
                  <a:pt x="6172707" y="14407461"/>
                </a:lnTo>
                <a:lnTo>
                  <a:pt x="6065573" y="14421155"/>
                </a:lnTo>
                <a:lnTo>
                  <a:pt x="5959245" y="14435655"/>
                </a:lnTo>
                <a:lnTo>
                  <a:pt x="5845665" y="14435655"/>
                </a:lnTo>
                <a:lnTo>
                  <a:pt x="796660" y="14435655"/>
                </a:lnTo>
                <a:lnTo>
                  <a:pt x="654083" y="14428405"/>
                </a:lnTo>
                <a:lnTo>
                  <a:pt x="583197" y="14421155"/>
                </a:lnTo>
                <a:lnTo>
                  <a:pt x="519561" y="14407461"/>
                </a:lnTo>
                <a:lnTo>
                  <a:pt x="412427" y="14378461"/>
                </a:lnTo>
                <a:lnTo>
                  <a:pt x="319792" y="14329321"/>
                </a:lnTo>
                <a:lnTo>
                  <a:pt x="234407" y="14272127"/>
                </a:lnTo>
                <a:lnTo>
                  <a:pt x="163521" y="14208487"/>
                </a:lnTo>
                <a:lnTo>
                  <a:pt x="106329" y="14123098"/>
                </a:lnTo>
                <a:lnTo>
                  <a:pt x="63636" y="14037708"/>
                </a:lnTo>
                <a:lnTo>
                  <a:pt x="28193" y="13937819"/>
                </a:lnTo>
                <a:lnTo>
                  <a:pt x="14499" y="13824235"/>
                </a:lnTo>
                <a:lnTo>
                  <a:pt x="0" y="13653456"/>
                </a:lnTo>
                <a:lnTo>
                  <a:pt x="0" y="13489927"/>
                </a:lnTo>
                <a:lnTo>
                  <a:pt x="0" y="7221050"/>
                </a:lnTo>
                <a:lnTo>
                  <a:pt x="0" y="888534"/>
                </a:lnTo>
                <a:lnTo>
                  <a:pt x="7250" y="704061"/>
                </a:lnTo>
                <a:lnTo>
                  <a:pt x="14499" y="611421"/>
                </a:lnTo>
                <a:lnTo>
                  <a:pt x="28193" y="526032"/>
                </a:lnTo>
                <a:lnTo>
                  <a:pt x="57192" y="419698"/>
                </a:lnTo>
                <a:lnTo>
                  <a:pt x="99885" y="327058"/>
                </a:lnTo>
                <a:lnTo>
                  <a:pt x="156271" y="241669"/>
                </a:lnTo>
                <a:lnTo>
                  <a:pt x="220713" y="170779"/>
                </a:lnTo>
                <a:lnTo>
                  <a:pt x="298848" y="106334"/>
                </a:lnTo>
                <a:lnTo>
                  <a:pt x="348791" y="85390"/>
                </a:lnTo>
                <a:lnTo>
                  <a:pt x="391483" y="63640"/>
                </a:lnTo>
                <a:lnTo>
                  <a:pt x="440620" y="42695"/>
                </a:lnTo>
                <a:lnTo>
                  <a:pt x="490562" y="28195"/>
                </a:lnTo>
                <a:lnTo>
                  <a:pt x="547754" y="20945"/>
                </a:lnTo>
                <a:lnTo>
                  <a:pt x="597697" y="14500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5745A9-2D14-4BA2-A65E-57FF424960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8" y="-458858"/>
            <a:ext cx="2366806" cy="4746760"/>
          </a:xfrm>
          <a:prstGeom prst="rect">
            <a:avLst/>
          </a:prstGeom>
        </p:spPr>
      </p:pic>
      <p:sp>
        <p:nvSpPr>
          <p:cNvPr id="17" name="Picture Placeholder 35">
            <a:extLst>
              <a:ext uri="{FF2B5EF4-FFF2-40B4-BE49-F238E27FC236}">
                <a16:creationId xmlns:a16="http://schemas.microsoft.com/office/drawing/2014/main" id="{4D444169-D07B-42B5-ABC8-54C3C5724B1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0804" y="-323371"/>
            <a:ext cx="2065954" cy="4475788"/>
          </a:xfrm>
          <a:custGeom>
            <a:avLst/>
            <a:gdLst>
              <a:gd name="connsiteX0" fmla="*/ 789411 w 6663269"/>
              <a:gd name="connsiteY0" fmla="*/ 0 h 14435655"/>
              <a:gd name="connsiteX1" fmla="*/ 981125 w 6663269"/>
              <a:gd name="connsiteY1" fmla="*/ 0 h 14435655"/>
              <a:gd name="connsiteX2" fmla="*/ 1365358 w 6663269"/>
              <a:gd name="connsiteY2" fmla="*/ 0 h 14435655"/>
              <a:gd name="connsiteX3" fmla="*/ 1408051 w 6663269"/>
              <a:gd name="connsiteY3" fmla="*/ 7250 h 14435655"/>
              <a:gd name="connsiteX4" fmla="*/ 1437049 w 6663269"/>
              <a:gd name="connsiteY4" fmla="*/ 20945 h 14435655"/>
              <a:gd name="connsiteX5" fmla="*/ 1450743 w 6663269"/>
              <a:gd name="connsiteY5" fmla="*/ 49945 h 14435655"/>
              <a:gd name="connsiteX6" fmla="*/ 1465243 w 6663269"/>
              <a:gd name="connsiteY6" fmla="*/ 92640 h 14435655"/>
              <a:gd name="connsiteX7" fmla="*/ 1465243 w 6663269"/>
              <a:gd name="connsiteY7" fmla="*/ 156279 h 14435655"/>
              <a:gd name="connsiteX8" fmla="*/ 1472492 w 6663269"/>
              <a:gd name="connsiteY8" fmla="*/ 220724 h 14435655"/>
              <a:gd name="connsiteX9" fmla="*/ 1493436 w 6663269"/>
              <a:gd name="connsiteY9" fmla="*/ 277113 h 14435655"/>
              <a:gd name="connsiteX10" fmla="*/ 1521629 w 6663269"/>
              <a:gd name="connsiteY10" fmla="*/ 334308 h 14435655"/>
              <a:gd name="connsiteX11" fmla="*/ 1550628 w 6663269"/>
              <a:gd name="connsiteY11" fmla="*/ 383447 h 14435655"/>
              <a:gd name="connsiteX12" fmla="*/ 1593321 w 6663269"/>
              <a:gd name="connsiteY12" fmla="*/ 426142 h 14435655"/>
              <a:gd name="connsiteX13" fmla="*/ 1643263 w 6663269"/>
              <a:gd name="connsiteY13" fmla="*/ 462392 h 14435655"/>
              <a:gd name="connsiteX14" fmla="*/ 1692399 w 6663269"/>
              <a:gd name="connsiteY14" fmla="*/ 490587 h 14435655"/>
              <a:gd name="connsiteX15" fmla="*/ 1749591 w 6663269"/>
              <a:gd name="connsiteY15" fmla="*/ 511531 h 14435655"/>
              <a:gd name="connsiteX16" fmla="*/ 1813228 w 6663269"/>
              <a:gd name="connsiteY16" fmla="*/ 526032 h 14435655"/>
              <a:gd name="connsiteX17" fmla="*/ 1920362 w 6663269"/>
              <a:gd name="connsiteY17" fmla="*/ 533282 h 14435655"/>
              <a:gd name="connsiteX18" fmla="*/ 4742907 w 6663269"/>
              <a:gd name="connsiteY18" fmla="*/ 526032 h 14435655"/>
              <a:gd name="connsiteX19" fmla="*/ 4821043 w 6663269"/>
              <a:gd name="connsiteY19" fmla="*/ 526032 h 14435655"/>
              <a:gd name="connsiteX20" fmla="*/ 4899179 w 6663269"/>
              <a:gd name="connsiteY20" fmla="*/ 511531 h 14435655"/>
              <a:gd name="connsiteX21" fmla="*/ 4963621 w 6663269"/>
              <a:gd name="connsiteY21" fmla="*/ 497837 h 14435655"/>
              <a:gd name="connsiteX22" fmla="*/ 5013563 w 6663269"/>
              <a:gd name="connsiteY22" fmla="*/ 468837 h 14435655"/>
              <a:gd name="connsiteX23" fmla="*/ 5062699 w 6663269"/>
              <a:gd name="connsiteY23" fmla="*/ 433392 h 14435655"/>
              <a:gd name="connsiteX24" fmla="*/ 5105393 w 6663269"/>
              <a:gd name="connsiteY24" fmla="*/ 390697 h 14435655"/>
              <a:gd name="connsiteX25" fmla="*/ 5141641 w 6663269"/>
              <a:gd name="connsiteY25" fmla="*/ 341558 h 14435655"/>
              <a:gd name="connsiteX26" fmla="*/ 5162585 w 6663269"/>
              <a:gd name="connsiteY26" fmla="*/ 291613 h 14435655"/>
              <a:gd name="connsiteX27" fmla="*/ 5184333 w 6663269"/>
              <a:gd name="connsiteY27" fmla="*/ 234418 h 14435655"/>
              <a:gd name="connsiteX28" fmla="*/ 5198027 w 6663269"/>
              <a:gd name="connsiteY28" fmla="*/ 170779 h 14435655"/>
              <a:gd name="connsiteX29" fmla="*/ 5205277 w 6663269"/>
              <a:gd name="connsiteY29" fmla="*/ 85390 h 14435655"/>
              <a:gd name="connsiteX30" fmla="*/ 5212525 w 6663269"/>
              <a:gd name="connsiteY30" fmla="*/ 49945 h 14435655"/>
              <a:gd name="connsiteX31" fmla="*/ 5226221 w 6663269"/>
              <a:gd name="connsiteY31" fmla="*/ 20945 h 14435655"/>
              <a:gd name="connsiteX32" fmla="*/ 5255219 w 6663269"/>
              <a:gd name="connsiteY32" fmla="*/ 7250 h 14435655"/>
              <a:gd name="connsiteX33" fmla="*/ 5297911 w 6663269"/>
              <a:gd name="connsiteY33" fmla="*/ 0 h 14435655"/>
              <a:gd name="connsiteX34" fmla="*/ 5674895 w 6663269"/>
              <a:gd name="connsiteY34" fmla="*/ 0 h 14435655"/>
              <a:gd name="connsiteX35" fmla="*/ 5859359 w 6663269"/>
              <a:gd name="connsiteY35" fmla="*/ 0 h 14435655"/>
              <a:gd name="connsiteX36" fmla="*/ 6044629 w 6663269"/>
              <a:gd name="connsiteY36" fmla="*/ 14500 h 14435655"/>
              <a:gd name="connsiteX37" fmla="*/ 6108265 w 6663269"/>
              <a:gd name="connsiteY37" fmla="*/ 20945 h 14435655"/>
              <a:gd name="connsiteX38" fmla="*/ 6172707 w 6663269"/>
              <a:gd name="connsiteY38" fmla="*/ 35445 h 14435655"/>
              <a:gd name="connsiteX39" fmla="*/ 6229093 w 6663269"/>
              <a:gd name="connsiteY39" fmla="*/ 49945 h 14435655"/>
              <a:gd name="connsiteX40" fmla="*/ 6286285 w 6663269"/>
              <a:gd name="connsiteY40" fmla="*/ 70890 h 14435655"/>
              <a:gd name="connsiteX41" fmla="*/ 6343477 w 6663269"/>
              <a:gd name="connsiteY41" fmla="*/ 99890 h 14435655"/>
              <a:gd name="connsiteX42" fmla="*/ 6386171 w 6663269"/>
              <a:gd name="connsiteY42" fmla="*/ 128084 h 14435655"/>
              <a:gd name="connsiteX43" fmla="*/ 6435307 w 6663269"/>
              <a:gd name="connsiteY43" fmla="*/ 163529 h 14435655"/>
              <a:gd name="connsiteX44" fmla="*/ 6471555 w 6663269"/>
              <a:gd name="connsiteY44" fmla="*/ 206224 h 14435655"/>
              <a:gd name="connsiteX45" fmla="*/ 6514249 w 6663269"/>
              <a:gd name="connsiteY45" fmla="*/ 248919 h 14435655"/>
              <a:gd name="connsiteX46" fmla="*/ 6542441 w 6663269"/>
              <a:gd name="connsiteY46" fmla="*/ 291613 h 14435655"/>
              <a:gd name="connsiteX47" fmla="*/ 6570635 w 6663269"/>
              <a:gd name="connsiteY47" fmla="*/ 341558 h 14435655"/>
              <a:gd name="connsiteX48" fmla="*/ 6599633 w 6663269"/>
              <a:gd name="connsiteY48" fmla="*/ 397947 h 14435655"/>
              <a:gd name="connsiteX49" fmla="*/ 6620577 w 6663269"/>
              <a:gd name="connsiteY49" fmla="*/ 455142 h 14435655"/>
              <a:gd name="connsiteX50" fmla="*/ 6635077 w 6663269"/>
              <a:gd name="connsiteY50" fmla="*/ 511531 h 14435655"/>
              <a:gd name="connsiteX51" fmla="*/ 6648769 w 6663269"/>
              <a:gd name="connsiteY51" fmla="*/ 575976 h 14435655"/>
              <a:gd name="connsiteX52" fmla="*/ 6656021 w 6663269"/>
              <a:gd name="connsiteY52" fmla="*/ 639616 h 14435655"/>
              <a:gd name="connsiteX53" fmla="*/ 6663269 w 6663269"/>
              <a:gd name="connsiteY53" fmla="*/ 753200 h 14435655"/>
              <a:gd name="connsiteX54" fmla="*/ 6663269 w 6663269"/>
              <a:gd name="connsiteY54" fmla="*/ 860339 h 14435655"/>
              <a:gd name="connsiteX55" fmla="*/ 6663269 w 6663269"/>
              <a:gd name="connsiteY55" fmla="*/ 13575316 h 14435655"/>
              <a:gd name="connsiteX56" fmla="*/ 6663269 w 6663269"/>
              <a:gd name="connsiteY56" fmla="*/ 13738845 h 14435655"/>
              <a:gd name="connsiteX57" fmla="*/ 6648769 w 6663269"/>
              <a:gd name="connsiteY57" fmla="*/ 13816984 h 14435655"/>
              <a:gd name="connsiteX58" fmla="*/ 6642325 w 6663269"/>
              <a:gd name="connsiteY58" fmla="*/ 13902374 h 14435655"/>
              <a:gd name="connsiteX59" fmla="*/ 6613327 w 6663269"/>
              <a:gd name="connsiteY59" fmla="*/ 14002264 h 14435655"/>
              <a:gd name="connsiteX60" fmla="*/ 6570635 w 6663269"/>
              <a:gd name="connsiteY60" fmla="*/ 14101348 h 14435655"/>
              <a:gd name="connsiteX61" fmla="*/ 6514249 w 6663269"/>
              <a:gd name="connsiteY61" fmla="*/ 14186737 h 14435655"/>
              <a:gd name="connsiteX62" fmla="*/ 6442557 w 6663269"/>
              <a:gd name="connsiteY62" fmla="*/ 14257626 h 14435655"/>
              <a:gd name="connsiteX63" fmla="*/ 6364421 w 6663269"/>
              <a:gd name="connsiteY63" fmla="*/ 14322071 h 14435655"/>
              <a:gd name="connsiteX64" fmla="*/ 6271787 w 6663269"/>
              <a:gd name="connsiteY64" fmla="*/ 14372016 h 14435655"/>
              <a:gd name="connsiteX65" fmla="*/ 6172707 w 6663269"/>
              <a:gd name="connsiteY65" fmla="*/ 14407461 h 14435655"/>
              <a:gd name="connsiteX66" fmla="*/ 6065573 w 6663269"/>
              <a:gd name="connsiteY66" fmla="*/ 14421155 h 14435655"/>
              <a:gd name="connsiteX67" fmla="*/ 5959245 w 6663269"/>
              <a:gd name="connsiteY67" fmla="*/ 14435655 h 14435655"/>
              <a:gd name="connsiteX68" fmla="*/ 5845665 w 6663269"/>
              <a:gd name="connsiteY68" fmla="*/ 14435655 h 14435655"/>
              <a:gd name="connsiteX69" fmla="*/ 796660 w 6663269"/>
              <a:gd name="connsiteY69" fmla="*/ 14435655 h 14435655"/>
              <a:gd name="connsiteX70" fmla="*/ 654083 w 6663269"/>
              <a:gd name="connsiteY70" fmla="*/ 14428405 h 14435655"/>
              <a:gd name="connsiteX71" fmla="*/ 583197 w 6663269"/>
              <a:gd name="connsiteY71" fmla="*/ 14421155 h 14435655"/>
              <a:gd name="connsiteX72" fmla="*/ 519561 w 6663269"/>
              <a:gd name="connsiteY72" fmla="*/ 14407461 h 14435655"/>
              <a:gd name="connsiteX73" fmla="*/ 412427 w 6663269"/>
              <a:gd name="connsiteY73" fmla="*/ 14378461 h 14435655"/>
              <a:gd name="connsiteX74" fmla="*/ 319792 w 6663269"/>
              <a:gd name="connsiteY74" fmla="*/ 14329321 h 14435655"/>
              <a:gd name="connsiteX75" fmla="*/ 234407 w 6663269"/>
              <a:gd name="connsiteY75" fmla="*/ 14272127 h 14435655"/>
              <a:gd name="connsiteX76" fmla="*/ 163521 w 6663269"/>
              <a:gd name="connsiteY76" fmla="*/ 14208487 h 14435655"/>
              <a:gd name="connsiteX77" fmla="*/ 106329 w 6663269"/>
              <a:gd name="connsiteY77" fmla="*/ 14123098 h 14435655"/>
              <a:gd name="connsiteX78" fmla="*/ 63636 w 6663269"/>
              <a:gd name="connsiteY78" fmla="*/ 14037708 h 14435655"/>
              <a:gd name="connsiteX79" fmla="*/ 28193 w 6663269"/>
              <a:gd name="connsiteY79" fmla="*/ 13937819 h 14435655"/>
              <a:gd name="connsiteX80" fmla="*/ 14499 w 6663269"/>
              <a:gd name="connsiteY80" fmla="*/ 13824235 h 14435655"/>
              <a:gd name="connsiteX81" fmla="*/ 0 w 6663269"/>
              <a:gd name="connsiteY81" fmla="*/ 13653456 h 14435655"/>
              <a:gd name="connsiteX82" fmla="*/ 0 w 6663269"/>
              <a:gd name="connsiteY82" fmla="*/ 13489927 h 14435655"/>
              <a:gd name="connsiteX83" fmla="*/ 0 w 6663269"/>
              <a:gd name="connsiteY83" fmla="*/ 7221050 h 14435655"/>
              <a:gd name="connsiteX84" fmla="*/ 0 w 6663269"/>
              <a:gd name="connsiteY84" fmla="*/ 888534 h 14435655"/>
              <a:gd name="connsiteX85" fmla="*/ 7250 w 6663269"/>
              <a:gd name="connsiteY85" fmla="*/ 704061 h 14435655"/>
              <a:gd name="connsiteX86" fmla="*/ 14499 w 6663269"/>
              <a:gd name="connsiteY86" fmla="*/ 611421 h 14435655"/>
              <a:gd name="connsiteX87" fmla="*/ 28193 w 6663269"/>
              <a:gd name="connsiteY87" fmla="*/ 526032 h 14435655"/>
              <a:gd name="connsiteX88" fmla="*/ 57192 w 6663269"/>
              <a:gd name="connsiteY88" fmla="*/ 419698 h 14435655"/>
              <a:gd name="connsiteX89" fmla="*/ 99885 w 6663269"/>
              <a:gd name="connsiteY89" fmla="*/ 327058 h 14435655"/>
              <a:gd name="connsiteX90" fmla="*/ 156271 w 6663269"/>
              <a:gd name="connsiteY90" fmla="*/ 241669 h 14435655"/>
              <a:gd name="connsiteX91" fmla="*/ 220713 w 6663269"/>
              <a:gd name="connsiteY91" fmla="*/ 170779 h 14435655"/>
              <a:gd name="connsiteX92" fmla="*/ 298848 w 6663269"/>
              <a:gd name="connsiteY92" fmla="*/ 106334 h 14435655"/>
              <a:gd name="connsiteX93" fmla="*/ 348791 w 6663269"/>
              <a:gd name="connsiteY93" fmla="*/ 85390 h 14435655"/>
              <a:gd name="connsiteX94" fmla="*/ 391483 w 6663269"/>
              <a:gd name="connsiteY94" fmla="*/ 63640 h 14435655"/>
              <a:gd name="connsiteX95" fmla="*/ 440620 w 6663269"/>
              <a:gd name="connsiteY95" fmla="*/ 42695 h 14435655"/>
              <a:gd name="connsiteX96" fmla="*/ 490562 w 6663269"/>
              <a:gd name="connsiteY96" fmla="*/ 28195 h 14435655"/>
              <a:gd name="connsiteX97" fmla="*/ 547754 w 6663269"/>
              <a:gd name="connsiteY97" fmla="*/ 20945 h 14435655"/>
              <a:gd name="connsiteX98" fmla="*/ 597697 w 6663269"/>
              <a:gd name="connsiteY98" fmla="*/ 14500 h 1443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663269" h="14435655">
                <a:moveTo>
                  <a:pt x="789411" y="0"/>
                </a:moveTo>
                <a:lnTo>
                  <a:pt x="981125" y="0"/>
                </a:lnTo>
                <a:lnTo>
                  <a:pt x="1365358" y="0"/>
                </a:lnTo>
                <a:lnTo>
                  <a:pt x="1408051" y="7250"/>
                </a:lnTo>
                <a:lnTo>
                  <a:pt x="1437049" y="20945"/>
                </a:lnTo>
                <a:lnTo>
                  <a:pt x="1450743" y="49945"/>
                </a:lnTo>
                <a:lnTo>
                  <a:pt x="1465243" y="92640"/>
                </a:lnTo>
                <a:lnTo>
                  <a:pt x="1465243" y="156279"/>
                </a:lnTo>
                <a:lnTo>
                  <a:pt x="1472492" y="220724"/>
                </a:lnTo>
                <a:lnTo>
                  <a:pt x="1493436" y="277113"/>
                </a:lnTo>
                <a:lnTo>
                  <a:pt x="1521629" y="334308"/>
                </a:lnTo>
                <a:lnTo>
                  <a:pt x="1550628" y="383447"/>
                </a:lnTo>
                <a:lnTo>
                  <a:pt x="1593321" y="426142"/>
                </a:lnTo>
                <a:lnTo>
                  <a:pt x="1643263" y="462392"/>
                </a:lnTo>
                <a:lnTo>
                  <a:pt x="1692399" y="490587"/>
                </a:lnTo>
                <a:lnTo>
                  <a:pt x="1749591" y="511531"/>
                </a:lnTo>
                <a:lnTo>
                  <a:pt x="1813228" y="526032"/>
                </a:lnTo>
                <a:lnTo>
                  <a:pt x="1920362" y="533282"/>
                </a:lnTo>
                <a:lnTo>
                  <a:pt x="4742907" y="526032"/>
                </a:lnTo>
                <a:lnTo>
                  <a:pt x="4821043" y="526032"/>
                </a:lnTo>
                <a:lnTo>
                  <a:pt x="4899179" y="511531"/>
                </a:lnTo>
                <a:lnTo>
                  <a:pt x="4963621" y="497837"/>
                </a:lnTo>
                <a:lnTo>
                  <a:pt x="5013563" y="468837"/>
                </a:lnTo>
                <a:lnTo>
                  <a:pt x="5062699" y="433392"/>
                </a:lnTo>
                <a:lnTo>
                  <a:pt x="5105393" y="390697"/>
                </a:lnTo>
                <a:lnTo>
                  <a:pt x="5141641" y="341558"/>
                </a:lnTo>
                <a:lnTo>
                  <a:pt x="5162585" y="291613"/>
                </a:lnTo>
                <a:lnTo>
                  <a:pt x="5184333" y="234418"/>
                </a:lnTo>
                <a:lnTo>
                  <a:pt x="5198027" y="170779"/>
                </a:lnTo>
                <a:lnTo>
                  <a:pt x="5205277" y="85390"/>
                </a:lnTo>
                <a:lnTo>
                  <a:pt x="5212525" y="49945"/>
                </a:lnTo>
                <a:lnTo>
                  <a:pt x="5226221" y="20945"/>
                </a:lnTo>
                <a:lnTo>
                  <a:pt x="5255219" y="7250"/>
                </a:lnTo>
                <a:lnTo>
                  <a:pt x="5297911" y="0"/>
                </a:lnTo>
                <a:lnTo>
                  <a:pt x="5674895" y="0"/>
                </a:lnTo>
                <a:lnTo>
                  <a:pt x="5859359" y="0"/>
                </a:lnTo>
                <a:lnTo>
                  <a:pt x="6044629" y="14500"/>
                </a:lnTo>
                <a:lnTo>
                  <a:pt x="6108265" y="20945"/>
                </a:lnTo>
                <a:lnTo>
                  <a:pt x="6172707" y="35445"/>
                </a:lnTo>
                <a:lnTo>
                  <a:pt x="6229093" y="49945"/>
                </a:lnTo>
                <a:lnTo>
                  <a:pt x="6286285" y="70890"/>
                </a:lnTo>
                <a:lnTo>
                  <a:pt x="6343477" y="99890"/>
                </a:lnTo>
                <a:lnTo>
                  <a:pt x="6386171" y="128084"/>
                </a:lnTo>
                <a:lnTo>
                  <a:pt x="6435307" y="163529"/>
                </a:lnTo>
                <a:lnTo>
                  <a:pt x="6471555" y="206224"/>
                </a:lnTo>
                <a:lnTo>
                  <a:pt x="6514249" y="248919"/>
                </a:lnTo>
                <a:lnTo>
                  <a:pt x="6542441" y="291613"/>
                </a:lnTo>
                <a:lnTo>
                  <a:pt x="6570635" y="341558"/>
                </a:lnTo>
                <a:lnTo>
                  <a:pt x="6599633" y="397947"/>
                </a:lnTo>
                <a:lnTo>
                  <a:pt x="6620577" y="455142"/>
                </a:lnTo>
                <a:lnTo>
                  <a:pt x="6635077" y="511531"/>
                </a:lnTo>
                <a:lnTo>
                  <a:pt x="6648769" y="575976"/>
                </a:lnTo>
                <a:lnTo>
                  <a:pt x="6656021" y="639616"/>
                </a:lnTo>
                <a:lnTo>
                  <a:pt x="6663269" y="753200"/>
                </a:lnTo>
                <a:lnTo>
                  <a:pt x="6663269" y="860339"/>
                </a:lnTo>
                <a:lnTo>
                  <a:pt x="6663269" y="13575316"/>
                </a:lnTo>
                <a:lnTo>
                  <a:pt x="6663269" y="13738845"/>
                </a:lnTo>
                <a:lnTo>
                  <a:pt x="6648769" y="13816984"/>
                </a:lnTo>
                <a:lnTo>
                  <a:pt x="6642325" y="13902374"/>
                </a:lnTo>
                <a:lnTo>
                  <a:pt x="6613327" y="14002264"/>
                </a:lnTo>
                <a:lnTo>
                  <a:pt x="6570635" y="14101348"/>
                </a:lnTo>
                <a:lnTo>
                  <a:pt x="6514249" y="14186737"/>
                </a:lnTo>
                <a:lnTo>
                  <a:pt x="6442557" y="14257626"/>
                </a:lnTo>
                <a:lnTo>
                  <a:pt x="6364421" y="14322071"/>
                </a:lnTo>
                <a:lnTo>
                  <a:pt x="6271787" y="14372016"/>
                </a:lnTo>
                <a:lnTo>
                  <a:pt x="6172707" y="14407461"/>
                </a:lnTo>
                <a:lnTo>
                  <a:pt x="6065573" y="14421155"/>
                </a:lnTo>
                <a:lnTo>
                  <a:pt x="5959245" y="14435655"/>
                </a:lnTo>
                <a:lnTo>
                  <a:pt x="5845665" y="14435655"/>
                </a:lnTo>
                <a:lnTo>
                  <a:pt x="796660" y="14435655"/>
                </a:lnTo>
                <a:lnTo>
                  <a:pt x="654083" y="14428405"/>
                </a:lnTo>
                <a:lnTo>
                  <a:pt x="583197" y="14421155"/>
                </a:lnTo>
                <a:lnTo>
                  <a:pt x="519561" y="14407461"/>
                </a:lnTo>
                <a:lnTo>
                  <a:pt x="412427" y="14378461"/>
                </a:lnTo>
                <a:lnTo>
                  <a:pt x="319792" y="14329321"/>
                </a:lnTo>
                <a:lnTo>
                  <a:pt x="234407" y="14272127"/>
                </a:lnTo>
                <a:lnTo>
                  <a:pt x="163521" y="14208487"/>
                </a:lnTo>
                <a:lnTo>
                  <a:pt x="106329" y="14123098"/>
                </a:lnTo>
                <a:lnTo>
                  <a:pt x="63636" y="14037708"/>
                </a:lnTo>
                <a:lnTo>
                  <a:pt x="28193" y="13937819"/>
                </a:lnTo>
                <a:lnTo>
                  <a:pt x="14499" y="13824235"/>
                </a:lnTo>
                <a:lnTo>
                  <a:pt x="0" y="13653456"/>
                </a:lnTo>
                <a:lnTo>
                  <a:pt x="0" y="13489927"/>
                </a:lnTo>
                <a:lnTo>
                  <a:pt x="0" y="7221050"/>
                </a:lnTo>
                <a:lnTo>
                  <a:pt x="0" y="888534"/>
                </a:lnTo>
                <a:lnTo>
                  <a:pt x="7250" y="704061"/>
                </a:lnTo>
                <a:lnTo>
                  <a:pt x="14499" y="611421"/>
                </a:lnTo>
                <a:lnTo>
                  <a:pt x="28193" y="526032"/>
                </a:lnTo>
                <a:lnTo>
                  <a:pt x="57192" y="419698"/>
                </a:lnTo>
                <a:lnTo>
                  <a:pt x="99885" y="327058"/>
                </a:lnTo>
                <a:lnTo>
                  <a:pt x="156271" y="241669"/>
                </a:lnTo>
                <a:lnTo>
                  <a:pt x="220713" y="170779"/>
                </a:lnTo>
                <a:lnTo>
                  <a:pt x="298848" y="106334"/>
                </a:lnTo>
                <a:lnTo>
                  <a:pt x="348791" y="85390"/>
                </a:lnTo>
                <a:lnTo>
                  <a:pt x="391483" y="63640"/>
                </a:lnTo>
                <a:lnTo>
                  <a:pt x="440620" y="42695"/>
                </a:lnTo>
                <a:lnTo>
                  <a:pt x="490562" y="28195"/>
                </a:lnTo>
                <a:lnTo>
                  <a:pt x="547754" y="20945"/>
                </a:lnTo>
                <a:lnTo>
                  <a:pt x="597697" y="14500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F2374D-54B0-45BF-AF21-5AF51F43A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7" y="4611273"/>
            <a:ext cx="2366806" cy="4746760"/>
          </a:xfrm>
          <a:prstGeom prst="rect">
            <a:avLst/>
          </a:prstGeom>
        </p:spPr>
      </p:pic>
      <p:sp>
        <p:nvSpPr>
          <p:cNvPr id="19" name="Picture Placeholder 35">
            <a:extLst>
              <a:ext uri="{FF2B5EF4-FFF2-40B4-BE49-F238E27FC236}">
                <a16:creationId xmlns:a16="http://schemas.microsoft.com/office/drawing/2014/main" id="{6D913CB3-26BC-4D4E-AB3B-3BF1856CECD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89563" y="4746760"/>
            <a:ext cx="2065954" cy="4475788"/>
          </a:xfrm>
          <a:custGeom>
            <a:avLst/>
            <a:gdLst>
              <a:gd name="connsiteX0" fmla="*/ 789411 w 6663269"/>
              <a:gd name="connsiteY0" fmla="*/ 0 h 14435655"/>
              <a:gd name="connsiteX1" fmla="*/ 981125 w 6663269"/>
              <a:gd name="connsiteY1" fmla="*/ 0 h 14435655"/>
              <a:gd name="connsiteX2" fmla="*/ 1365358 w 6663269"/>
              <a:gd name="connsiteY2" fmla="*/ 0 h 14435655"/>
              <a:gd name="connsiteX3" fmla="*/ 1408051 w 6663269"/>
              <a:gd name="connsiteY3" fmla="*/ 7250 h 14435655"/>
              <a:gd name="connsiteX4" fmla="*/ 1437049 w 6663269"/>
              <a:gd name="connsiteY4" fmla="*/ 20945 h 14435655"/>
              <a:gd name="connsiteX5" fmla="*/ 1450743 w 6663269"/>
              <a:gd name="connsiteY5" fmla="*/ 49945 h 14435655"/>
              <a:gd name="connsiteX6" fmla="*/ 1465243 w 6663269"/>
              <a:gd name="connsiteY6" fmla="*/ 92640 h 14435655"/>
              <a:gd name="connsiteX7" fmla="*/ 1465243 w 6663269"/>
              <a:gd name="connsiteY7" fmla="*/ 156279 h 14435655"/>
              <a:gd name="connsiteX8" fmla="*/ 1472492 w 6663269"/>
              <a:gd name="connsiteY8" fmla="*/ 220724 h 14435655"/>
              <a:gd name="connsiteX9" fmla="*/ 1493436 w 6663269"/>
              <a:gd name="connsiteY9" fmla="*/ 277113 h 14435655"/>
              <a:gd name="connsiteX10" fmla="*/ 1521629 w 6663269"/>
              <a:gd name="connsiteY10" fmla="*/ 334308 h 14435655"/>
              <a:gd name="connsiteX11" fmla="*/ 1550628 w 6663269"/>
              <a:gd name="connsiteY11" fmla="*/ 383447 h 14435655"/>
              <a:gd name="connsiteX12" fmla="*/ 1593321 w 6663269"/>
              <a:gd name="connsiteY12" fmla="*/ 426142 h 14435655"/>
              <a:gd name="connsiteX13" fmla="*/ 1643263 w 6663269"/>
              <a:gd name="connsiteY13" fmla="*/ 462392 h 14435655"/>
              <a:gd name="connsiteX14" fmla="*/ 1692399 w 6663269"/>
              <a:gd name="connsiteY14" fmla="*/ 490587 h 14435655"/>
              <a:gd name="connsiteX15" fmla="*/ 1749591 w 6663269"/>
              <a:gd name="connsiteY15" fmla="*/ 511531 h 14435655"/>
              <a:gd name="connsiteX16" fmla="*/ 1813228 w 6663269"/>
              <a:gd name="connsiteY16" fmla="*/ 526032 h 14435655"/>
              <a:gd name="connsiteX17" fmla="*/ 1920362 w 6663269"/>
              <a:gd name="connsiteY17" fmla="*/ 533282 h 14435655"/>
              <a:gd name="connsiteX18" fmla="*/ 4742907 w 6663269"/>
              <a:gd name="connsiteY18" fmla="*/ 526032 h 14435655"/>
              <a:gd name="connsiteX19" fmla="*/ 4821043 w 6663269"/>
              <a:gd name="connsiteY19" fmla="*/ 526032 h 14435655"/>
              <a:gd name="connsiteX20" fmla="*/ 4899179 w 6663269"/>
              <a:gd name="connsiteY20" fmla="*/ 511531 h 14435655"/>
              <a:gd name="connsiteX21" fmla="*/ 4963621 w 6663269"/>
              <a:gd name="connsiteY21" fmla="*/ 497837 h 14435655"/>
              <a:gd name="connsiteX22" fmla="*/ 5013563 w 6663269"/>
              <a:gd name="connsiteY22" fmla="*/ 468837 h 14435655"/>
              <a:gd name="connsiteX23" fmla="*/ 5062699 w 6663269"/>
              <a:gd name="connsiteY23" fmla="*/ 433392 h 14435655"/>
              <a:gd name="connsiteX24" fmla="*/ 5105393 w 6663269"/>
              <a:gd name="connsiteY24" fmla="*/ 390697 h 14435655"/>
              <a:gd name="connsiteX25" fmla="*/ 5141641 w 6663269"/>
              <a:gd name="connsiteY25" fmla="*/ 341558 h 14435655"/>
              <a:gd name="connsiteX26" fmla="*/ 5162585 w 6663269"/>
              <a:gd name="connsiteY26" fmla="*/ 291613 h 14435655"/>
              <a:gd name="connsiteX27" fmla="*/ 5184333 w 6663269"/>
              <a:gd name="connsiteY27" fmla="*/ 234418 h 14435655"/>
              <a:gd name="connsiteX28" fmla="*/ 5198027 w 6663269"/>
              <a:gd name="connsiteY28" fmla="*/ 170779 h 14435655"/>
              <a:gd name="connsiteX29" fmla="*/ 5205277 w 6663269"/>
              <a:gd name="connsiteY29" fmla="*/ 85390 h 14435655"/>
              <a:gd name="connsiteX30" fmla="*/ 5212525 w 6663269"/>
              <a:gd name="connsiteY30" fmla="*/ 49945 h 14435655"/>
              <a:gd name="connsiteX31" fmla="*/ 5226221 w 6663269"/>
              <a:gd name="connsiteY31" fmla="*/ 20945 h 14435655"/>
              <a:gd name="connsiteX32" fmla="*/ 5255219 w 6663269"/>
              <a:gd name="connsiteY32" fmla="*/ 7250 h 14435655"/>
              <a:gd name="connsiteX33" fmla="*/ 5297911 w 6663269"/>
              <a:gd name="connsiteY33" fmla="*/ 0 h 14435655"/>
              <a:gd name="connsiteX34" fmla="*/ 5674895 w 6663269"/>
              <a:gd name="connsiteY34" fmla="*/ 0 h 14435655"/>
              <a:gd name="connsiteX35" fmla="*/ 5859359 w 6663269"/>
              <a:gd name="connsiteY35" fmla="*/ 0 h 14435655"/>
              <a:gd name="connsiteX36" fmla="*/ 6044629 w 6663269"/>
              <a:gd name="connsiteY36" fmla="*/ 14500 h 14435655"/>
              <a:gd name="connsiteX37" fmla="*/ 6108265 w 6663269"/>
              <a:gd name="connsiteY37" fmla="*/ 20945 h 14435655"/>
              <a:gd name="connsiteX38" fmla="*/ 6172707 w 6663269"/>
              <a:gd name="connsiteY38" fmla="*/ 35445 h 14435655"/>
              <a:gd name="connsiteX39" fmla="*/ 6229093 w 6663269"/>
              <a:gd name="connsiteY39" fmla="*/ 49945 h 14435655"/>
              <a:gd name="connsiteX40" fmla="*/ 6286285 w 6663269"/>
              <a:gd name="connsiteY40" fmla="*/ 70890 h 14435655"/>
              <a:gd name="connsiteX41" fmla="*/ 6343477 w 6663269"/>
              <a:gd name="connsiteY41" fmla="*/ 99890 h 14435655"/>
              <a:gd name="connsiteX42" fmla="*/ 6386171 w 6663269"/>
              <a:gd name="connsiteY42" fmla="*/ 128084 h 14435655"/>
              <a:gd name="connsiteX43" fmla="*/ 6435307 w 6663269"/>
              <a:gd name="connsiteY43" fmla="*/ 163529 h 14435655"/>
              <a:gd name="connsiteX44" fmla="*/ 6471555 w 6663269"/>
              <a:gd name="connsiteY44" fmla="*/ 206224 h 14435655"/>
              <a:gd name="connsiteX45" fmla="*/ 6514249 w 6663269"/>
              <a:gd name="connsiteY45" fmla="*/ 248919 h 14435655"/>
              <a:gd name="connsiteX46" fmla="*/ 6542441 w 6663269"/>
              <a:gd name="connsiteY46" fmla="*/ 291613 h 14435655"/>
              <a:gd name="connsiteX47" fmla="*/ 6570635 w 6663269"/>
              <a:gd name="connsiteY47" fmla="*/ 341558 h 14435655"/>
              <a:gd name="connsiteX48" fmla="*/ 6599633 w 6663269"/>
              <a:gd name="connsiteY48" fmla="*/ 397947 h 14435655"/>
              <a:gd name="connsiteX49" fmla="*/ 6620577 w 6663269"/>
              <a:gd name="connsiteY49" fmla="*/ 455142 h 14435655"/>
              <a:gd name="connsiteX50" fmla="*/ 6635077 w 6663269"/>
              <a:gd name="connsiteY50" fmla="*/ 511531 h 14435655"/>
              <a:gd name="connsiteX51" fmla="*/ 6648769 w 6663269"/>
              <a:gd name="connsiteY51" fmla="*/ 575976 h 14435655"/>
              <a:gd name="connsiteX52" fmla="*/ 6656021 w 6663269"/>
              <a:gd name="connsiteY52" fmla="*/ 639616 h 14435655"/>
              <a:gd name="connsiteX53" fmla="*/ 6663269 w 6663269"/>
              <a:gd name="connsiteY53" fmla="*/ 753200 h 14435655"/>
              <a:gd name="connsiteX54" fmla="*/ 6663269 w 6663269"/>
              <a:gd name="connsiteY54" fmla="*/ 860339 h 14435655"/>
              <a:gd name="connsiteX55" fmla="*/ 6663269 w 6663269"/>
              <a:gd name="connsiteY55" fmla="*/ 13575316 h 14435655"/>
              <a:gd name="connsiteX56" fmla="*/ 6663269 w 6663269"/>
              <a:gd name="connsiteY56" fmla="*/ 13738845 h 14435655"/>
              <a:gd name="connsiteX57" fmla="*/ 6648769 w 6663269"/>
              <a:gd name="connsiteY57" fmla="*/ 13816984 h 14435655"/>
              <a:gd name="connsiteX58" fmla="*/ 6642325 w 6663269"/>
              <a:gd name="connsiteY58" fmla="*/ 13902374 h 14435655"/>
              <a:gd name="connsiteX59" fmla="*/ 6613327 w 6663269"/>
              <a:gd name="connsiteY59" fmla="*/ 14002264 h 14435655"/>
              <a:gd name="connsiteX60" fmla="*/ 6570635 w 6663269"/>
              <a:gd name="connsiteY60" fmla="*/ 14101348 h 14435655"/>
              <a:gd name="connsiteX61" fmla="*/ 6514249 w 6663269"/>
              <a:gd name="connsiteY61" fmla="*/ 14186737 h 14435655"/>
              <a:gd name="connsiteX62" fmla="*/ 6442557 w 6663269"/>
              <a:gd name="connsiteY62" fmla="*/ 14257626 h 14435655"/>
              <a:gd name="connsiteX63" fmla="*/ 6364421 w 6663269"/>
              <a:gd name="connsiteY63" fmla="*/ 14322071 h 14435655"/>
              <a:gd name="connsiteX64" fmla="*/ 6271787 w 6663269"/>
              <a:gd name="connsiteY64" fmla="*/ 14372016 h 14435655"/>
              <a:gd name="connsiteX65" fmla="*/ 6172707 w 6663269"/>
              <a:gd name="connsiteY65" fmla="*/ 14407461 h 14435655"/>
              <a:gd name="connsiteX66" fmla="*/ 6065573 w 6663269"/>
              <a:gd name="connsiteY66" fmla="*/ 14421155 h 14435655"/>
              <a:gd name="connsiteX67" fmla="*/ 5959245 w 6663269"/>
              <a:gd name="connsiteY67" fmla="*/ 14435655 h 14435655"/>
              <a:gd name="connsiteX68" fmla="*/ 5845665 w 6663269"/>
              <a:gd name="connsiteY68" fmla="*/ 14435655 h 14435655"/>
              <a:gd name="connsiteX69" fmla="*/ 796660 w 6663269"/>
              <a:gd name="connsiteY69" fmla="*/ 14435655 h 14435655"/>
              <a:gd name="connsiteX70" fmla="*/ 654083 w 6663269"/>
              <a:gd name="connsiteY70" fmla="*/ 14428405 h 14435655"/>
              <a:gd name="connsiteX71" fmla="*/ 583197 w 6663269"/>
              <a:gd name="connsiteY71" fmla="*/ 14421155 h 14435655"/>
              <a:gd name="connsiteX72" fmla="*/ 519561 w 6663269"/>
              <a:gd name="connsiteY72" fmla="*/ 14407461 h 14435655"/>
              <a:gd name="connsiteX73" fmla="*/ 412427 w 6663269"/>
              <a:gd name="connsiteY73" fmla="*/ 14378461 h 14435655"/>
              <a:gd name="connsiteX74" fmla="*/ 319792 w 6663269"/>
              <a:gd name="connsiteY74" fmla="*/ 14329321 h 14435655"/>
              <a:gd name="connsiteX75" fmla="*/ 234407 w 6663269"/>
              <a:gd name="connsiteY75" fmla="*/ 14272127 h 14435655"/>
              <a:gd name="connsiteX76" fmla="*/ 163521 w 6663269"/>
              <a:gd name="connsiteY76" fmla="*/ 14208487 h 14435655"/>
              <a:gd name="connsiteX77" fmla="*/ 106329 w 6663269"/>
              <a:gd name="connsiteY77" fmla="*/ 14123098 h 14435655"/>
              <a:gd name="connsiteX78" fmla="*/ 63636 w 6663269"/>
              <a:gd name="connsiteY78" fmla="*/ 14037708 h 14435655"/>
              <a:gd name="connsiteX79" fmla="*/ 28193 w 6663269"/>
              <a:gd name="connsiteY79" fmla="*/ 13937819 h 14435655"/>
              <a:gd name="connsiteX80" fmla="*/ 14499 w 6663269"/>
              <a:gd name="connsiteY80" fmla="*/ 13824235 h 14435655"/>
              <a:gd name="connsiteX81" fmla="*/ 0 w 6663269"/>
              <a:gd name="connsiteY81" fmla="*/ 13653456 h 14435655"/>
              <a:gd name="connsiteX82" fmla="*/ 0 w 6663269"/>
              <a:gd name="connsiteY82" fmla="*/ 13489927 h 14435655"/>
              <a:gd name="connsiteX83" fmla="*/ 0 w 6663269"/>
              <a:gd name="connsiteY83" fmla="*/ 7221050 h 14435655"/>
              <a:gd name="connsiteX84" fmla="*/ 0 w 6663269"/>
              <a:gd name="connsiteY84" fmla="*/ 888534 h 14435655"/>
              <a:gd name="connsiteX85" fmla="*/ 7250 w 6663269"/>
              <a:gd name="connsiteY85" fmla="*/ 704061 h 14435655"/>
              <a:gd name="connsiteX86" fmla="*/ 14499 w 6663269"/>
              <a:gd name="connsiteY86" fmla="*/ 611421 h 14435655"/>
              <a:gd name="connsiteX87" fmla="*/ 28193 w 6663269"/>
              <a:gd name="connsiteY87" fmla="*/ 526032 h 14435655"/>
              <a:gd name="connsiteX88" fmla="*/ 57192 w 6663269"/>
              <a:gd name="connsiteY88" fmla="*/ 419698 h 14435655"/>
              <a:gd name="connsiteX89" fmla="*/ 99885 w 6663269"/>
              <a:gd name="connsiteY89" fmla="*/ 327058 h 14435655"/>
              <a:gd name="connsiteX90" fmla="*/ 156271 w 6663269"/>
              <a:gd name="connsiteY90" fmla="*/ 241669 h 14435655"/>
              <a:gd name="connsiteX91" fmla="*/ 220713 w 6663269"/>
              <a:gd name="connsiteY91" fmla="*/ 170779 h 14435655"/>
              <a:gd name="connsiteX92" fmla="*/ 298848 w 6663269"/>
              <a:gd name="connsiteY92" fmla="*/ 106334 h 14435655"/>
              <a:gd name="connsiteX93" fmla="*/ 348791 w 6663269"/>
              <a:gd name="connsiteY93" fmla="*/ 85390 h 14435655"/>
              <a:gd name="connsiteX94" fmla="*/ 391483 w 6663269"/>
              <a:gd name="connsiteY94" fmla="*/ 63640 h 14435655"/>
              <a:gd name="connsiteX95" fmla="*/ 440620 w 6663269"/>
              <a:gd name="connsiteY95" fmla="*/ 42695 h 14435655"/>
              <a:gd name="connsiteX96" fmla="*/ 490562 w 6663269"/>
              <a:gd name="connsiteY96" fmla="*/ 28195 h 14435655"/>
              <a:gd name="connsiteX97" fmla="*/ 547754 w 6663269"/>
              <a:gd name="connsiteY97" fmla="*/ 20945 h 14435655"/>
              <a:gd name="connsiteX98" fmla="*/ 597697 w 6663269"/>
              <a:gd name="connsiteY98" fmla="*/ 14500 h 1443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663269" h="14435655">
                <a:moveTo>
                  <a:pt x="789411" y="0"/>
                </a:moveTo>
                <a:lnTo>
                  <a:pt x="981125" y="0"/>
                </a:lnTo>
                <a:lnTo>
                  <a:pt x="1365358" y="0"/>
                </a:lnTo>
                <a:lnTo>
                  <a:pt x="1408051" y="7250"/>
                </a:lnTo>
                <a:lnTo>
                  <a:pt x="1437049" y="20945"/>
                </a:lnTo>
                <a:lnTo>
                  <a:pt x="1450743" y="49945"/>
                </a:lnTo>
                <a:lnTo>
                  <a:pt x="1465243" y="92640"/>
                </a:lnTo>
                <a:lnTo>
                  <a:pt x="1465243" y="156279"/>
                </a:lnTo>
                <a:lnTo>
                  <a:pt x="1472492" y="220724"/>
                </a:lnTo>
                <a:lnTo>
                  <a:pt x="1493436" y="277113"/>
                </a:lnTo>
                <a:lnTo>
                  <a:pt x="1521629" y="334308"/>
                </a:lnTo>
                <a:lnTo>
                  <a:pt x="1550628" y="383447"/>
                </a:lnTo>
                <a:lnTo>
                  <a:pt x="1593321" y="426142"/>
                </a:lnTo>
                <a:lnTo>
                  <a:pt x="1643263" y="462392"/>
                </a:lnTo>
                <a:lnTo>
                  <a:pt x="1692399" y="490587"/>
                </a:lnTo>
                <a:lnTo>
                  <a:pt x="1749591" y="511531"/>
                </a:lnTo>
                <a:lnTo>
                  <a:pt x="1813228" y="526032"/>
                </a:lnTo>
                <a:lnTo>
                  <a:pt x="1920362" y="533282"/>
                </a:lnTo>
                <a:lnTo>
                  <a:pt x="4742907" y="526032"/>
                </a:lnTo>
                <a:lnTo>
                  <a:pt x="4821043" y="526032"/>
                </a:lnTo>
                <a:lnTo>
                  <a:pt x="4899179" y="511531"/>
                </a:lnTo>
                <a:lnTo>
                  <a:pt x="4963621" y="497837"/>
                </a:lnTo>
                <a:lnTo>
                  <a:pt x="5013563" y="468837"/>
                </a:lnTo>
                <a:lnTo>
                  <a:pt x="5062699" y="433392"/>
                </a:lnTo>
                <a:lnTo>
                  <a:pt x="5105393" y="390697"/>
                </a:lnTo>
                <a:lnTo>
                  <a:pt x="5141641" y="341558"/>
                </a:lnTo>
                <a:lnTo>
                  <a:pt x="5162585" y="291613"/>
                </a:lnTo>
                <a:lnTo>
                  <a:pt x="5184333" y="234418"/>
                </a:lnTo>
                <a:lnTo>
                  <a:pt x="5198027" y="170779"/>
                </a:lnTo>
                <a:lnTo>
                  <a:pt x="5205277" y="85390"/>
                </a:lnTo>
                <a:lnTo>
                  <a:pt x="5212525" y="49945"/>
                </a:lnTo>
                <a:lnTo>
                  <a:pt x="5226221" y="20945"/>
                </a:lnTo>
                <a:lnTo>
                  <a:pt x="5255219" y="7250"/>
                </a:lnTo>
                <a:lnTo>
                  <a:pt x="5297911" y="0"/>
                </a:lnTo>
                <a:lnTo>
                  <a:pt x="5674895" y="0"/>
                </a:lnTo>
                <a:lnTo>
                  <a:pt x="5859359" y="0"/>
                </a:lnTo>
                <a:lnTo>
                  <a:pt x="6044629" y="14500"/>
                </a:lnTo>
                <a:lnTo>
                  <a:pt x="6108265" y="20945"/>
                </a:lnTo>
                <a:lnTo>
                  <a:pt x="6172707" y="35445"/>
                </a:lnTo>
                <a:lnTo>
                  <a:pt x="6229093" y="49945"/>
                </a:lnTo>
                <a:lnTo>
                  <a:pt x="6286285" y="70890"/>
                </a:lnTo>
                <a:lnTo>
                  <a:pt x="6343477" y="99890"/>
                </a:lnTo>
                <a:lnTo>
                  <a:pt x="6386171" y="128084"/>
                </a:lnTo>
                <a:lnTo>
                  <a:pt x="6435307" y="163529"/>
                </a:lnTo>
                <a:lnTo>
                  <a:pt x="6471555" y="206224"/>
                </a:lnTo>
                <a:lnTo>
                  <a:pt x="6514249" y="248919"/>
                </a:lnTo>
                <a:lnTo>
                  <a:pt x="6542441" y="291613"/>
                </a:lnTo>
                <a:lnTo>
                  <a:pt x="6570635" y="341558"/>
                </a:lnTo>
                <a:lnTo>
                  <a:pt x="6599633" y="397947"/>
                </a:lnTo>
                <a:lnTo>
                  <a:pt x="6620577" y="455142"/>
                </a:lnTo>
                <a:lnTo>
                  <a:pt x="6635077" y="511531"/>
                </a:lnTo>
                <a:lnTo>
                  <a:pt x="6648769" y="575976"/>
                </a:lnTo>
                <a:lnTo>
                  <a:pt x="6656021" y="639616"/>
                </a:lnTo>
                <a:lnTo>
                  <a:pt x="6663269" y="753200"/>
                </a:lnTo>
                <a:lnTo>
                  <a:pt x="6663269" y="860339"/>
                </a:lnTo>
                <a:lnTo>
                  <a:pt x="6663269" y="13575316"/>
                </a:lnTo>
                <a:lnTo>
                  <a:pt x="6663269" y="13738845"/>
                </a:lnTo>
                <a:lnTo>
                  <a:pt x="6648769" y="13816984"/>
                </a:lnTo>
                <a:lnTo>
                  <a:pt x="6642325" y="13902374"/>
                </a:lnTo>
                <a:lnTo>
                  <a:pt x="6613327" y="14002264"/>
                </a:lnTo>
                <a:lnTo>
                  <a:pt x="6570635" y="14101348"/>
                </a:lnTo>
                <a:lnTo>
                  <a:pt x="6514249" y="14186737"/>
                </a:lnTo>
                <a:lnTo>
                  <a:pt x="6442557" y="14257626"/>
                </a:lnTo>
                <a:lnTo>
                  <a:pt x="6364421" y="14322071"/>
                </a:lnTo>
                <a:lnTo>
                  <a:pt x="6271787" y="14372016"/>
                </a:lnTo>
                <a:lnTo>
                  <a:pt x="6172707" y="14407461"/>
                </a:lnTo>
                <a:lnTo>
                  <a:pt x="6065573" y="14421155"/>
                </a:lnTo>
                <a:lnTo>
                  <a:pt x="5959245" y="14435655"/>
                </a:lnTo>
                <a:lnTo>
                  <a:pt x="5845665" y="14435655"/>
                </a:lnTo>
                <a:lnTo>
                  <a:pt x="796660" y="14435655"/>
                </a:lnTo>
                <a:lnTo>
                  <a:pt x="654083" y="14428405"/>
                </a:lnTo>
                <a:lnTo>
                  <a:pt x="583197" y="14421155"/>
                </a:lnTo>
                <a:lnTo>
                  <a:pt x="519561" y="14407461"/>
                </a:lnTo>
                <a:lnTo>
                  <a:pt x="412427" y="14378461"/>
                </a:lnTo>
                <a:lnTo>
                  <a:pt x="319792" y="14329321"/>
                </a:lnTo>
                <a:lnTo>
                  <a:pt x="234407" y="14272127"/>
                </a:lnTo>
                <a:lnTo>
                  <a:pt x="163521" y="14208487"/>
                </a:lnTo>
                <a:lnTo>
                  <a:pt x="106329" y="14123098"/>
                </a:lnTo>
                <a:lnTo>
                  <a:pt x="63636" y="14037708"/>
                </a:lnTo>
                <a:lnTo>
                  <a:pt x="28193" y="13937819"/>
                </a:lnTo>
                <a:lnTo>
                  <a:pt x="14499" y="13824235"/>
                </a:lnTo>
                <a:lnTo>
                  <a:pt x="0" y="13653456"/>
                </a:lnTo>
                <a:lnTo>
                  <a:pt x="0" y="13489927"/>
                </a:lnTo>
                <a:lnTo>
                  <a:pt x="0" y="7221050"/>
                </a:lnTo>
                <a:lnTo>
                  <a:pt x="0" y="888534"/>
                </a:lnTo>
                <a:lnTo>
                  <a:pt x="7250" y="704061"/>
                </a:lnTo>
                <a:lnTo>
                  <a:pt x="14499" y="611421"/>
                </a:lnTo>
                <a:lnTo>
                  <a:pt x="28193" y="526032"/>
                </a:lnTo>
                <a:lnTo>
                  <a:pt x="57192" y="419698"/>
                </a:lnTo>
                <a:lnTo>
                  <a:pt x="99885" y="327058"/>
                </a:lnTo>
                <a:lnTo>
                  <a:pt x="156271" y="241669"/>
                </a:lnTo>
                <a:lnTo>
                  <a:pt x="220713" y="170779"/>
                </a:lnTo>
                <a:lnTo>
                  <a:pt x="298848" y="106334"/>
                </a:lnTo>
                <a:lnTo>
                  <a:pt x="348791" y="85390"/>
                </a:lnTo>
                <a:lnTo>
                  <a:pt x="391483" y="63640"/>
                </a:lnTo>
                <a:lnTo>
                  <a:pt x="440620" y="42695"/>
                </a:lnTo>
                <a:lnTo>
                  <a:pt x="490562" y="28195"/>
                </a:lnTo>
                <a:lnTo>
                  <a:pt x="547754" y="20945"/>
                </a:lnTo>
                <a:lnTo>
                  <a:pt x="597697" y="14500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71BA1B-86EA-4FF9-BEA3-E067B5AFF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61" y="1779035"/>
            <a:ext cx="2366806" cy="4746760"/>
          </a:xfrm>
          <a:prstGeom prst="rect">
            <a:avLst/>
          </a:prstGeom>
        </p:spPr>
      </p:pic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515BFBBB-54D4-499B-9E46-4F87883E2A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674487" y="1914522"/>
            <a:ext cx="2065954" cy="4475788"/>
          </a:xfrm>
          <a:custGeom>
            <a:avLst/>
            <a:gdLst>
              <a:gd name="connsiteX0" fmla="*/ 789411 w 6663269"/>
              <a:gd name="connsiteY0" fmla="*/ 0 h 14435655"/>
              <a:gd name="connsiteX1" fmla="*/ 981125 w 6663269"/>
              <a:gd name="connsiteY1" fmla="*/ 0 h 14435655"/>
              <a:gd name="connsiteX2" fmla="*/ 1365358 w 6663269"/>
              <a:gd name="connsiteY2" fmla="*/ 0 h 14435655"/>
              <a:gd name="connsiteX3" fmla="*/ 1408051 w 6663269"/>
              <a:gd name="connsiteY3" fmla="*/ 7250 h 14435655"/>
              <a:gd name="connsiteX4" fmla="*/ 1437049 w 6663269"/>
              <a:gd name="connsiteY4" fmla="*/ 20945 h 14435655"/>
              <a:gd name="connsiteX5" fmla="*/ 1450743 w 6663269"/>
              <a:gd name="connsiteY5" fmla="*/ 49945 h 14435655"/>
              <a:gd name="connsiteX6" fmla="*/ 1465243 w 6663269"/>
              <a:gd name="connsiteY6" fmla="*/ 92640 h 14435655"/>
              <a:gd name="connsiteX7" fmla="*/ 1465243 w 6663269"/>
              <a:gd name="connsiteY7" fmla="*/ 156279 h 14435655"/>
              <a:gd name="connsiteX8" fmla="*/ 1472492 w 6663269"/>
              <a:gd name="connsiteY8" fmla="*/ 220724 h 14435655"/>
              <a:gd name="connsiteX9" fmla="*/ 1493436 w 6663269"/>
              <a:gd name="connsiteY9" fmla="*/ 277113 h 14435655"/>
              <a:gd name="connsiteX10" fmla="*/ 1521629 w 6663269"/>
              <a:gd name="connsiteY10" fmla="*/ 334308 h 14435655"/>
              <a:gd name="connsiteX11" fmla="*/ 1550628 w 6663269"/>
              <a:gd name="connsiteY11" fmla="*/ 383447 h 14435655"/>
              <a:gd name="connsiteX12" fmla="*/ 1593321 w 6663269"/>
              <a:gd name="connsiteY12" fmla="*/ 426142 h 14435655"/>
              <a:gd name="connsiteX13" fmla="*/ 1643263 w 6663269"/>
              <a:gd name="connsiteY13" fmla="*/ 462392 h 14435655"/>
              <a:gd name="connsiteX14" fmla="*/ 1692399 w 6663269"/>
              <a:gd name="connsiteY14" fmla="*/ 490587 h 14435655"/>
              <a:gd name="connsiteX15" fmla="*/ 1749591 w 6663269"/>
              <a:gd name="connsiteY15" fmla="*/ 511531 h 14435655"/>
              <a:gd name="connsiteX16" fmla="*/ 1813228 w 6663269"/>
              <a:gd name="connsiteY16" fmla="*/ 526032 h 14435655"/>
              <a:gd name="connsiteX17" fmla="*/ 1920362 w 6663269"/>
              <a:gd name="connsiteY17" fmla="*/ 533282 h 14435655"/>
              <a:gd name="connsiteX18" fmla="*/ 4742907 w 6663269"/>
              <a:gd name="connsiteY18" fmla="*/ 526032 h 14435655"/>
              <a:gd name="connsiteX19" fmla="*/ 4821043 w 6663269"/>
              <a:gd name="connsiteY19" fmla="*/ 526032 h 14435655"/>
              <a:gd name="connsiteX20" fmla="*/ 4899179 w 6663269"/>
              <a:gd name="connsiteY20" fmla="*/ 511531 h 14435655"/>
              <a:gd name="connsiteX21" fmla="*/ 4963621 w 6663269"/>
              <a:gd name="connsiteY21" fmla="*/ 497837 h 14435655"/>
              <a:gd name="connsiteX22" fmla="*/ 5013563 w 6663269"/>
              <a:gd name="connsiteY22" fmla="*/ 468837 h 14435655"/>
              <a:gd name="connsiteX23" fmla="*/ 5062699 w 6663269"/>
              <a:gd name="connsiteY23" fmla="*/ 433392 h 14435655"/>
              <a:gd name="connsiteX24" fmla="*/ 5105393 w 6663269"/>
              <a:gd name="connsiteY24" fmla="*/ 390697 h 14435655"/>
              <a:gd name="connsiteX25" fmla="*/ 5141641 w 6663269"/>
              <a:gd name="connsiteY25" fmla="*/ 341558 h 14435655"/>
              <a:gd name="connsiteX26" fmla="*/ 5162585 w 6663269"/>
              <a:gd name="connsiteY26" fmla="*/ 291613 h 14435655"/>
              <a:gd name="connsiteX27" fmla="*/ 5184333 w 6663269"/>
              <a:gd name="connsiteY27" fmla="*/ 234418 h 14435655"/>
              <a:gd name="connsiteX28" fmla="*/ 5198027 w 6663269"/>
              <a:gd name="connsiteY28" fmla="*/ 170779 h 14435655"/>
              <a:gd name="connsiteX29" fmla="*/ 5205277 w 6663269"/>
              <a:gd name="connsiteY29" fmla="*/ 85390 h 14435655"/>
              <a:gd name="connsiteX30" fmla="*/ 5212525 w 6663269"/>
              <a:gd name="connsiteY30" fmla="*/ 49945 h 14435655"/>
              <a:gd name="connsiteX31" fmla="*/ 5226221 w 6663269"/>
              <a:gd name="connsiteY31" fmla="*/ 20945 h 14435655"/>
              <a:gd name="connsiteX32" fmla="*/ 5255219 w 6663269"/>
              <a:gd name="connsiteY32" fmla="*/ 7250 h 14435655"/>
              <a:gd name="connsiteX33" fmla="*/ 5297911 w 6663269"/>
              <a:gd name="connsiteY33" fmla="*/ 0 h 14435655"/>
              <a:gd name="connsiteX34" fmla="*/ 5674895 w 6663269"/>
              <a:gd name="connsiteY34" fmla="*/ 0 h 14435655"/>
              <a:gd name="connsiteX35" fmla="*/ 5859359 w 6663269"/>
              <a:gd name="connsiteY35" fmla="*/ 0 h 14435655"/>
              <a:gd name="connsiteX36" fmla="*/ 6044629 w 6663269"/>
              <a:gd name="connsiteY36" fmla="*/ 14500 h 14435655"/>
              <a:gd name="connsiteX37" fmla="*/ 6108265 w 6663269"/>
              <a:gd name="connsiteY37" fmla="*/ 20945 h 14435655"/>
              <a:gd name="connsiteX38" fmla="*/ 6172707 w 6663269"/>
              <a:gd name="connsiteY38" fmla="*/ 35445 h 14435655"/>
              <a:gd name="connsiteX39" fmla="*/ 6229093 w 6663269"/>
              <a:gd name="connsiteY39" fmla="*/ 49945 h 14435655"/>
              <a:gd name="connsiteX40" fmla="*/ 6286285 w 6663269"/>
              <a:gd name="connsiteY40" fmla="*/ 70890 h 14435655"/>
              <a:gd name="connsiteX41" fmla="*/ 6343477 w 6663269"/>
              <a:gd name="connsiteY41" fmla="*/ 99890 h 14435655"/>
              <a:gd name="connsiteX42" fmla="*/ 6386171 w 6663269"/>
              <a:gd name="connsiteY42" fmla="*/ 128084 h 14435655"/>
              <a:gd name="connsiteX43" fmla="*/ 6435307 w 6663269"/>
              <a:gd name="connsiteY43" fmla="*/ 163529 h 14435655"/>
              <a:gd name="connsiteX44" fmla="*/ 6471555 w 6663269"/>
              <a:gd name="connsiteY44" fmla="*/ 206224 h 14435655"/>
              <a:gd name="connsiteX45" fmla="*/ 6514249 w 6663269"/>
              <a:gd name="connsiteY45" fmla="*/ 248919 h 14435655"/>
              <a:gd name="connsiteX46" fmla="*/ 6542441 w 6663269"/>
              <a:gd name="connsiteY46" fmla="*/ 291613 h 14435655"/>
              <a:gd name="connsiteX47" fmla="*/ 6570635 w 6663269"/>
              <a:gd name="connsiteY47" fmla="*/ 341558 h 14435655"/>
              <a:gd name="connsiteX48" fmla="*/ 6599633 w 6663269"/>
              <a:gd name="connsiteY48" fmla="*/ 397947 h 14435655"/>
              <a:gd name="connsiteX49" fmla="*/ 6620577 w 6663269"/>
              <a:gd name="connsiteY49" fmla="*/ 455142 h 14435655"/>
              <a:gd name="connsiteX50" fmla="*/ 6635077 w 6663269"/>
              <a:gd name="connsiteY50" fmla="*/ 511531 h 14435655"/>
              <a:gd name="connsiteX51" fmla="*/ 6648769 w 6663269"/>
              <a:gd name="connsiteY51" fmla="*/ 575976 h 14435655"/>
              <a:gd name="connsiteX52" fmla="*/ 6656021 w 6663269"/>
              <a:gd name="connsiteY52" fmla="*/ 639616 h 14435655"/>
              <a:gd name="connsiteX53" fmla="*/ 6663269 w 6663269"/>
              <a:gd name="connsiteY53" fmla="*/ 753200 h 14435655"/>
              <a:gd name="connsiteX54" fmla="*/ 6663269 w 6663269"/>
              <a:gd name="connsiteY54" fmla="*/ 860339 h 14435655"/>
              <a:gd name="connsiteX55" fmla="*/ 6663269 w 6663269"/>
              <a:gd name="connsiteY55" fmla="*/ 13575316 h 14435655"/>
              <a:gd name="connsiteX56" fmla="*/ 6663269 w 6663269"/>
              <a:gd name="connsiteY56" fmla="*/ 13738845 h 14435655"/>
              <a:gd name="connsiteX57" fmla="*/ 6648769 w 6663269"/>
              <a:gd name="connsiteY57" fmla="*/ 13816984 h 14435655"/>
              <a:gd name="connsiteX58" fmla="*/ 6642325 w 6663269"/>
              <a:gd name="connsiteY58" fmla="*/ 13902374 h 14435655"/>
              <a:gd name="connsiteX59" fmla="*/ 6613327 w 6663269"/>
              <a:gd name="connsiteY59" fmla="*/ 14002264 h 14435655"/>
              <a:gd name="connsiteX60" fmla="*/ 6570635 w 6663269"/>
              <a:gd name="connsiteY60" fmla="*/ 14101348 h 14435655"/>
              <a:gd name="connsiteX61" fmla="*/ 6514249 w 6663269"/>
              <a:gd name="connsiteY61" fmla="*/ 14186737 h 14435655"/>
              <a:gd name="connsiteX62" fmla="*/ 6442557 w 6663269"/>
              <a:gd name="connsiteY62" fmla="*/ 14257626 h 14435655"/>
              <a:gd name="connsiteX63" fmla="*/ 6364421 w 6663269"/>
              <a:gd name="connsiteY63" fmla="*/ 14322071 h 14435655"/>
              <a:gd name="connsiteX64" fmla="*/ 6271787 w 6663269"/>
              <a:gd name="connsiteY64" fmla="*/ 14372016 h 14435655"/>
              <a:gd name="connsiteX65" fmla="*/ 6172707 w 6663269"/>
              <a:gd name="connsiteY65" fmla="*/ 14407461 h 14435655"/>
              <a:gd name="connsiteX66" fmla="*/ 6065573 w 6663269"/>
              <a:gd name="connsiteY66" fmla="*/ 14421155 h 14435655"/>
              <a:gd name="connsiteX67" fmla="*/ 5959245 w 6663269"/>
              <a:gd name="connsiteY67" fmla="*/ 14435655 h 14435655"/>
              <a:gd name="connsiteX68" fmla="*/ 5845665 w 6663269"/>
              <a:gd name="connsiteY68" fmla="*/ 14435655 h 14435655"/>
              <a:gd name="connsiteX69" fmla="*/ 796660 w 6663269"/>
              <a:gd name="connsiteY69" fmla="*/ 14435655 h 14435655"/>
              <a:gd name="connsiteX70" fmla="*/ 654083 w 6663269"/>
              <a:gd name="connsiteY70" fmla="*/ 14428405 h 14435655"/>
              <a:gd name="connsiteX71" fmla="*/ 583197 w 6663269"/>
              <a:gd name="connsiteY71" fmla="*/ 14421155 h 14435655"/>
              <a:gd name="connsiteX72" fmla="*/ 519561 w 6663269"/>
              <a:gd name="connsiteY72" fmla="*/ 14407461 h 14435655"/>
              <a:gd name="connsiteX73" fmla="*/ 412427 w 6663269"/>
              <a:gd name="connsiteY73" fmla="*/ 14378461 h 14435655"/>
              <a:gd name="connsiteX74" fmla="*/ 319792 w 6663269"/>
              <a:gd name="connsiteY74" fmla="*/ 14329321 h 14435655"/>
              <a:gd name="connsiteX75" fmla="*/ 234407 w 6663269"/>
              <a:gd name="connsiteY75" fmla="*/ 14272127 h 14435655"/>
              <a:gd name="connsiteX76" fmla="*/ 163521 w 6663269"/>
              <a:gd name="connsiteY76" fmla="*/ 14208487 h 14435655"/>
              <a:gd name="connsiteX77" fmla="*/ 106329 w 6663269"/>
              <a:gd name="connsiteY77" fmla="*/ 14123098 h 14435655"/>
              <a:gd name="connsiteX78" fmla="*/ 63636 w 6663269"/>
              <a:gd name="connsiteY78" fmla="*/ 14037708 h 14435655"/>
              <a:gd name="connsiteX79" fmla="*/ 28193 w 6663269"/>
              <a:gd name="connsiteY79" fmla="*/ 13937819 h 14435655"/>
              <a:gd name="connsiteX80" fmla="*/ 14499 w 6663269"/>
              <a:gd name="connsiteY80" fmla="*/ 13824235 h 14435655"/>
              <a:gd name="connsiteX81" fmla="*/ 0 w 6663269"/>
              <a:gd name="connsiteY81" fmla="*/ 13653456 h 14435655"/>
              <a:gd name="connsiteX82" fmla="*/ 0 w 6663269"/>
              <a:gd name="connsiteY82" fmla="*/ 13489927 h 14435655"/>
              <a:gd name="connsiteX83" fmla="*/ 0 w 6663269"/>
              <a:gd name="connsiteY83" fmla="*/ 7221050 h 14435655"/>
              <a:gd name="connsiteX84" fmla="*/ 0 w 6663269"/>
              <a:gd name="connsiteY84" fmla="*/ 888534 h 14435655"/>
              <a:gd name="connsiteX85" fmla="*/ 7250 w 6663269"/>
              <a:gd name="connsiteY85" fmla="*/ 704061 h 14435655"/>
              <a:gd name="connsiteX86" fmla="*/ 14499 w 6663269"/>
              <a:gd name="connsiteY86" fmla="*/ 611421 h 14435655"/>
              <a:gd name="connsiteX87" fmla="*/ 28193 w 6663269"/>
              <a:gd name="connsiteY87" fmla="*/ 526032 h 14435655"/>
              <a:gd name="connsiteX88" fmla="*/ 57192 w 6663269"/>
              <a:gd name="connsiteY88" fmla="*/ 419698 h 14435655"/>
              <a:gd name="connsiteX89" fmla="*/ 99885 w 6663269"/>
              <a:gd name="connsiteY89" fmla="*/ 327058 h 14435655"/>
              <a:gd name="connsiteX90" fmla="*/ 156271 w 6663269"/>
              <a:gd name="connsiteY90" fmla="*/ 241669 h 14435655"/>
              <a:gd name="connsiteX91" fmla="*/ 220713 w 6663269"/>
              <a:gd name="connsiteY91" fmla="*/ 170779 h 14435655"/>
              <a:gd name="connsiteX92" fmla="*/ 298848 w 6663269"/>
              <a:gd name="connsiteY92" fmla="*/ 106334 h 14435655"/>
              <a:gd name="connsiteX93" fmla="*/ 348791 w 6663269"/>
              <a:gd name="connsiteY93" fmla="*/ 85390 h 14435655"/>
              <a:gd name="connsiteX94" fmla="*/ 391483 w 6663269"/>
              <a:gd name="connsiteY94" fmla="*/ 63640 h 14435655"/>
              <a:gd name="connsiteX95" fmla="*/ 440620 w 6663269"/>
              <a:gd name="connsiteY95" fmla="*/ 42695 h 14435655"/>
              <a:gd name="connsiteX96" fmla="*/ 490562 w 6663269"/>
              <a:gd name="connsiteY96" fmla="*/ 28195 h 14435655"/>
              <a:gd name="connsiteX97" fmla="*/ 547754 w 6663269"/>
              <a:gd name="connsiteY97" fmla="*/ 20945 h 14435655"/>
              <a:gd name="connsiteX98" fmla="*/ 597697 w 6663269"/>
              <a:gd name="connsiteY98" fmla="*/ 14500 h 1443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663269" h="14435655">
                <a:moveTo>
                  <a:pt x="789411" y="0"/>
                </a:moveTo>
                <a:lnTo>
                  <a:pt x="981125" y="0"/>
                </a:lnTo>
                <a:lnTo>
                  <a:pt x="1365358" y="0"/>
                </a:lnTo>
                <a:lnTo>
                  <a:pt x="1408051" y="7250"/>
                </a:lnTo>
                <a:lnTo>
                  <a:pt x="1437049" y="20945"/>
                </a:lnTo>
                <a:lnTo>
                  <a:pt x="1450743" y="49945"/>
                </a:lnTo>
                <a:lnTo>
                  <a:pt x="1465243" y="92640"/>
                </a:lnTo>
                <a:lnTo>
                  <a:pt x="1465243" y="156279"/>
                </a:lnTo>
                <a:lnTo>
                  <a:pt x="1472492" y="220724"/>
                </a:lnTo>
                <a:lnTo>
                  <a:pt x="1493436" y="277113"/>
                </a:lnTo>
                <a:lnTo>
                  <a:pt x="1521629" y="334308"/>
                </a:lnTo>
                <a:lnTo>
                  <a:pt x="1550628" y="383447"/>
                </a:lnTo>
                <a:lnTo>
                  <a:pt x="1593321" y="426142"/>
                </a:lnTo>
                <a:lnTo>
                  <a:pt x="1643263" y="462392"/>
                </a:lnTo>
                <a:lnTo>
                  <a:pt x="1692399" y="490587"/>
                </a:lnTo>
                <a:lnTo>
                  <a:pt x="1749591" y="511531"/>
                </a:lnTo>
                <a:lnTo>
                  <a:pt x="1813228" y="526032"/>
                </a:lnTo>
                <a:lnTo>
                  <a:pt x="1920362" y="533282"/>
                </a:lnTo>
                <a:lnTo>
                  <a:pt x="4742907" y="526032"/>
                </a:lnTo>
                <a:lnTo>
                  <a:pt x="4821043" y="526032"/>
                </a:lnTo>
                <a:lnTo>
                  <a:pt x="4899179" y="511531"/>
                </a:lnTo>
                <a:lnTo>
                  <a:pt x="4963621" y="497837"/>
                </a:lnTo>
                <a:lnTo>
                  <a:pt x="5013563" y="468837"/>
                </a:lnTo>
                <a:lnTo>
                  <a:pt x="5062699" y="433392"/>
                </a:lnTo>
                <a:lnTo>
                  <a:pt x="5105393" y="390697"/>
                </a:lnTo>
                <a:lnTo>
                  <a:pt x="5141641" y="341558"/>
                </a:lnTo>
                <a:lnTo>
                  <a:pt x="5162585" y="291613"/>
                </a:lnTo>
                <a:lnTo>
                  <a:pt x="5184333" y="234418"/>
                </a:lnTo>
                <a:lnTo>
                  <a:pt x="5198027" y="170779"/>
                </a:lnTo>
                <a:lnTo>
                  <a:pt x="5205277" y="85390"/>
                </a:lnTo>
                <a:lnTo>
                  <a:pt x="5212525" y="49945"/>
                </a:lnTo>
                <a:lnTo>
                  <a:pt x="5226221" y="20945"/>
                </a:lnTo>
                <a:lnTo>
                  <a:pt x="5255219" y="7250"/>
                </a:lnTo>
                <a:lnTo>
                  <a:pt x="5297911" y="0"/>
                </a:lnTo>
                <a:lnTo>
                  <a:pt x="5674895" y="0"/>
                </a:lnTo>
                <a:lnTo>
                  <a:pt x="5859359" y="0"/>
                </a:lnTo>
                <a:lnTo>
                  <a:pt x="6044629" y="14500"/>
                </a:lnTo>
                <a:lnTo>
                  <a:pt x="6108265" y="20945"/>
                </a:lnTo>
                <a:lnTo>
                  <a:pt x="6172707" y="35445"/>
                </a:lnTo>
                <a:lnTo>
                  <a:pt x="6229093" y="49945"/>
                </a:lnTo>
                <a:lnTo>
                  <a:pt x="6286285" y="70890"/>
                </a:lnTo>
                <a:lnTo>
                  <a:pt x="6343477" y="99890"/>
                </a:lnTo>
                <a:lnTo>
                  <a:pt x="6386171" y="128084"/>
                </a:lnTo>
                <a:lnTo>
                  <a:pt x="6435307" y="163529"/>
                </a:lnTo>
                <a:lnTo>
                  <a:pt x="6471555" y="206224"/>
                </a:lnTo>
                <a:lnTo>
                  <a:pt x="6514249" y="248919"/>
                </a:lnTo>
                <a:lnTo>
                  <a:pt x="6542441" y="291613"/>
                </a:lnTo>
                <a:lnTo>
                  <a:pt x="6570635" y="341558"/>
                </a:lnTo>
                <a:lnTo>
                  <a:pt x="6599633" y="397947"/>
                </a:lnTo>
                <a:lnTo>
                  <a:pt x="6620577" y="455142"/>
                </a:lnTo>
                <a:lnTo>
                  <a:pt x="6635077" y="511531"/>
                </a:lnTo>
                <a:lnTo>
                  <a:pt x="6648769" y="575976"/>
                </a:lnTo>
                <a:lnTo>
                  <a:pt x="6656021" y="639616"/>
                </a:lnTo>
                <a:lnTo>
                  <a:pt x="6663269" y="753200"/>
                </a:lnTo>
                <a:lnTo>
                  <a:pt x="6663269" y="860339"/>
                </a:lnTo>
                <a:lnTo>
                  <a:pt x="6663269" y="13575316"/>
                </a:lnTo>
                <a:lnTo>
                  <a:pt x="6663269" y="13738845"/>
                </a:lnTo>
                <a:lnTo>
                  <a:pt x="6648769" y="13816984"/>
                </a:lnTo>
                <a:lnTo>
                  <a:pt x="6642325" y="13902374"/>
                </a:lnTo>
                <a:lnTo>
                  <a:pt x="6613327" y="14002264"/>
                </a:lnTo>
                <a:lnTo>
                  <a:pt x="6570635" y="14101348"/>
                </a:lnTo>
                <a:lnTo>
                  <a:pt x="6514249" y="14186737"/>
                </a:lnTo>
                <a:lnTo>
                  <a:pt x="6442557" y="14257626"/>
                </a:lnTo>
                <a:lnTo>
                  <a:pt x="6364421" y="14322071"/>
                </a:lnTo>
                <a:lnTo>
                  <a:pt x="6271787" y="14372016"/>
                </a:lnTo>
                <a:lnTo>
                  <a:pt x="6172707" y="14407461"/>
                </a:lnTo>
                <a:lnTo>
                  <a:pt x="6065573" y="14421155"/>
                </a:lnTo>
                <a:lnTo>
                  <a:pt x="5959245" y="14435655"/>
                </a:lnTo>
                <a:lnTo>
                  <a:pt x="5845665" y="14435655"/>
                </a:lnTo>
                <a:lnTo>
                  <a:pt x="796660" y="14435655"/>
                </a:lnTo>
                <a:lnTo>
                  <a:pt x="654083" y="14428405"/>
                </a:lnTo>
                <a:lnTo>
                  <a:pt x="583197" y="14421155"/>
                </a:lnTo>
                <a:lnTo>
                  <a:pt x="519561" y="14407461"/>
                </a:lnTo>
                <a:lnTo>
                  <a:pt x="412427" y="14378461"/>
                </a:lnTo>
                <a:lnTo>
                  <a:pt x="319792" y="14329321"/>
                </a:lnTo>
                <a:lnTo>
                  <a:pt x="234407" y="14272127"/>
                </a:lnTo>
                <a:lnTo>
                  <a:pt x="163521" y="14208487"/>
                </a:lnTo>
                <a:lnTo>
                  <a:pt x="106329" y="14123098"/>
                </a:lnTo>
                <a:lnTo>
                  <a:pt x="63636" y="14037708"/>
                </a:lnTo>
                <a:lnTo>
                  <a:pt x="28193" y="13937819"/>
                </a:lnTo>
                <a:lnTo>
                  <a:pt x="14499" y="13824235"/>
                </a:lnTo>
                <a:lnTo>
                  <a:pt x="0" y="13653456"/>
                </a:lnTo>
                <a:lnTo>
                  <a:pt x="0" y="13489927"/>
                </a:lnTo>
                <a:lnTo>
                  <a:pt x="0" y="7221050"/>
                </a:lnTo>
                <a:lnTo>
                  <a:pt x="0" y="888534"/>
                </a:lnTo>
                <a:lnTo>
                  <a:pt x="7250" y="704061"/>
                </a:lnTo>
                <a:lnTo>
                  <a:pt x="14499" y="611421"/>
                </a:lnTo>
                <a:lnTo>
                  <a:pt x="28193" y="526032"/>
                </a:lnTo>
                <a:lnTo>
                  <a:pt x="57192" y="419698"/>
                </a:lnTo>
                <a:lnTo>
                  <a:pt x="99885" y="327058"/>
                </a:lnTo>
                <a:lnTo>
                  <a:pt x="156271" y="241669"/>
                </a:lnTo>
                <a:lnTo>
                  <a:pt x="220713" y="170779"/>
                </a:lnTo>
                <a:lnTo>
                  <a:pt x="298848" y="106334"/>
                </a:lnTo>
                <a:lnTo>
                  <a:pt x="348791" y="85390"/>
                </a:lnTo>
                <a:lnTo>
                  <a:pt x="391483" y="63640"/>
                </a:lnTo>
                <a:lnTo>
                  <a:pt x="440620" y="42695"/>
                </a:lnTo>
                <a:lnTo>
                  <a:pt x="490562" y="28195"/>
                </a:lnTo>
                <a:lnTo>
                  <a:pt x="547754" y="20945"/>
                </a:lnTo>
                <a:lnTo>
                  <a:pt x="597697" y="14500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160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" name="Picture 3" descr="iMac.png">
            <a:extLst>
              <a:ext uri="{FF2B5EF4-FFF2-40B4-BE49-F238E27FC236}">
                <a16:creationId xmlns:a16="http://schemas.microsoft.com/office/drawing/2014/main" id="{64047ADC-3E86-4B10-A732-C413135F2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3" y="1103788"/>
            <a:ext cx="5424774" cy="4754656"/>
          </a:xfrm>
          <a:prstGeom prst="rect">
            <a:avLst/>
          </a:prstGeom>
        </p:spPr>
      </p:pic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C5236AB-ED9F-47D2-A944-7D0B3079F0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0328" y="1759768"/>
            <a:ext cx="3979072" cy="2270544"/>
          </a:xfrm>
          <a:prstGeom prst="rect">
            <a:avLst/>
          </a:prstGeom>
          <a:pattFill prst="shingle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320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0ADBBB-E884-47D4-A68A-5F4D0190AA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C4FED3A-9CDD-42E0-B225-0030D453B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529796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F0155B67-213E-4B6B-ABD1-D5C406A017E3}"/>
              </a:ext>
            </a:extLst>
          </p:cNvPr>
          <p:cNvSpPr/>
          <p:nvPr userDrawn="1"/>
        </p:nvSpPr>
        <p:spPr>
          <a:xfrm flipH="1">
            <a:off x="7199085" y="0"/>
            <a:ext cx="4998899" cy="6858000"/>
          </a:xfrm>
          <a:prstGeom prst="chevron">
            <a:avLst>
              <a:gd name="adj" fmla="val 35218"/>
            </a:avLst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FB7A0-3ECB-47A2-81D5-C6E7878BA4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13" y="-285854"/>
            <a:ext cx="7386182" cy="7386182"/>
          </a:xfrm>
          <a:prstGeom prst="rect">
            <a:avLst/>
          </a:prstGeom>
          <a:effectLst>
            <a:outerShdw blurRad="101600" dist="88900" dir="2700000" algn="tl" rotWithShape="0">
              <a:prstClr val="black">
                <a:alpha val="36000"/>
              </a:prstClr>
            </a:outerShdw>
          </a:effectLst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241145C-CF56-424C-9E21-A7C258CA953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05873" y="1342493"/>
            <a:ext cx="2379992" cy="4173014"/>
          </a:xfrm>
          <a:custGeom>
            <a:avLst/>
            <a:gdLst>
              <a:gd name="connsiteX0" fmla="*/ 0 w 2209800"/>
              <a:gd name="connsiteY0" fmla="*/ 0 h 3874604"/>
              <a:gd name="connsiteX1" fmla="*/ 2171700 w 2209800"/>
              <a:gd name="connsiteY1" fmla="*/ 0 h 3874604"/>
              <a:gd name="connsiteX2" fmla="*/ 2209800 w 2209800"/>
              <a:gd name="connsiteY2" fmla="*/ 3874604 h 3874604"/>
              <a:gd name="connsiteX3" fmla="*/ 38100 w 2209800"/>
              <a:gd name="connsiteY3" fmla="*/ 3874604 h 387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0" h="3874604">
                <a:moveTo>
                  <a:pt x="0" y="0"/>
                </a:moveTo>
                <a:lnTo>
                  <a:pt x="2171700" y="0"/>
                </a:lnTo>
                <a:lnTo>
                  <a:pt x="2209800" y="3874604"/>
                </a:lnTo>
                <a:lnTo>
                  <a:pt x="38100" y="3874604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310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B20F76A3-6C3C-40AB-8973-ACE590759FA3}"/>
              </a:ext>
            </a:extLst>
          </p:cNvPr>
          <p:cNvSpPr/>
          <p:nvPr userDrawn="1"/>
        </p:nvSpPr>
        <p:spPr>
          <a:xfrm rot="8100000" flipV="1">
            <a:off x="4392248" y="5167407"/>
            <a:ext cx="3407509" cy="3407509"/>
          </a:xfrm>
          <a:prstGeom prst="halfFrame">
            <a:avLst/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4" name="Picture 3" descr="Macbook.png">
            <a:extLst>
              <a:ext uri="{FF2B5EF4-FFF2-40B4-BE49-F238E27FC236}">
                <a16:creationId xmlns:a16="http://schemas.microsoft.com/office/drawing/2014/main" id="{DAA73853-B7C9-4F19-BA09-56F035357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02" y="2496857"/>
            <a:ext cx="5625394" cy="3697440"/>
          </a:xfrm>
          <a:prstGeom prst="rect">
            <a:avLst/>
          </a:prstGeom>
        </p:spPr>
      </p:pic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0D169AE-5CE5-4F0F-8D12-A683E07337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4170562" y="3008418"/>
            <a:ext cx="3809912" cy="2382580"/>
          </a:xfrm>
          <a:custGeom>
            <a:avLst/>
            <a:gdLst>
              <a:gd name="connsiteX0" fmla="*/ 0 w 1706880"/>
              <a:gd name="connsiteY0" fmla="*/ 0 h 3032760"/>
              <a:gd name="connsiteX1" fmla="*/ 1706880 w 1706880"/>
              <a:gd name="connsiteY1" fmla="*/ 0 h 3032760"/>
              <a:gd name="connsiteX2" fmla="*/ 1706880 w 1706880"/>
              <a:gd name="connsiteY2" fmla="*/ 3032760 h 3032760"/>
              <a:gd name="connsiteX3" fmla="*/ 0 w 1706880"/>
              <a:gd name="connsiteY3" fmla="*/ 3032760 h 303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880" h="3032760">
                <a:moveTo>
                  <a:pt x="0" y="0"/>
                </a:moveTo>
                <a:lnTo>
                  <a:pt x="1706880" y="0"/>
                </a:lnTo>
                <a:lnTo>
                  <a:pt x="1706880" y="3032760"/>
                </a:lnTo>
                <a:lnTo>
                  <a:pt x="0" y="3032760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2816FC5-39C3-4154-9739-645FD231EE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01015" y="2885442"/>
            <a:ext cx="2434070" cy="1628501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27EBE59-DA5C-4608-ADF9-D819D02E3D7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8908696" y="2885442"/>
            <a:ext cx="2434070" cy="1628501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21191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2DD9300D-D4AB-4735-84A4-7FE198D04463}"/>
              </a:ext>
            </a:extLst>
          </p:cNvPr>
          <p:cNvSpPr/>
          <p:nvPr userDrawn="1"/>
        </p:nvSpPr>
        <p:spPr>
          <a:xfrm rot="13500000">
            <a:off x="705719" y="-1703755"/>
            <a:ext cx="3407509" cy="3407509"/>
          </a:xfrm>
          <a:prstGeom prst="halfFrame">
            <a:avLst/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C900C-7309-4B8C-93F5-261B2BB1FA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2593322" y="3788301"/>
            <a:ext cx="3440338" cy="152256"/>
          </a:xfrm>
          <a:custGeom>
            <a:avLst/>
            <a:gdLst>
              <a:gd name="connsiteX0" fmla="*/ 1019 w 3440338"/>
              <a:gd name="connsiteY0" fmla="*/ 1602 h 152256"/>
              <a:gd name="connsiteX1" fmla="*/ 3441358 w 3440338"/>
              <a:gd name="connsiteY1" fmla="*/ 1602 h 152256"/>
              <a:gd name="connsiteX2" fmla="*/ 3441358 w 3440338"/>
              <a:gd name="connsiteY2" fmla="*/ 153858 h 152256"/>
              <a:gd name="connsiteX3" fmla="*/ 1019 w 3440338"/>
              <a:gd name="connsiteY3" fmla="*/ 153858 h 1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38" h="152256">
                <a:moveTo>
                  <a:pt x="1019" y="1602"/>
                </a:moveTo>
                <a:lnTo>
                  <a:pt x="3441358" y="1602"/>
                </a:lnTo>
                <a:lnTo>
                  <a:pt x="3441358" y="153858"/>
                </a:lnTo>
                <a:lnTo>
                  <a:pt x="1019" y="153858"/>
                </a:lnTo>
                <a:close/>
              </a:path>
            </a:pathLst>
          </a:cu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12E0A-FCD1-43B2-A7AC-524C3ED694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313082" y="2267667"/>
            <a:ext cx="4140068" cy="3161742"/>
          </a:xfrm>
          <a:custGeom>
            <a:avLst/>
            <a:gdLst>
              <a:gd name="connsiteX0" fmla="*/ 0 w 4140068"/>
              <a:gd name="connsiteY0" fmla="*/ 0 h 3161742"/>
              <a:gd name="connsiteX1" fmla="*/ 4140068 w 4140068"/>
              <a:gd name="connsiteY1" fmla="*/ 0 h 3161742"/>
              <a:gd name="connsiteX2" fmla="*/ 4140068 w 4140068"/>
              <a:gd name="connsiteY2" fmla="*/ 3161742 h 3161742"/>
              <a:gd name="connsiteX3" fmla="*/ 0 w 4140068"/>
              <a:gd name="connsiteY3" fmla="*/ 3161742 h 316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0068" h="3161742">
                <a:moveTo>
                  <a:pt x="0" y="0"/>
                </a:moveTo>
                <a:lnTo>
                  <a:pt x="4140068" y="0"/>
                </a:lnTo>
                <a:lnTo>
                  <a:pt x="4140068" y="3161742"/>
                </a:lnTo>
                <a:lnTo>
                  <a:pt x="0" y="3161742"/>
                </a:lnTo>
                <a:close/>
              </a:path>
            </a:pathLst>
          </a:cu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F5A2CBE-F33C-4906-9FCB-17364AF0DF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7803" y="1921329"/>
            <a:ext cx="2886075" cy="3857750"/>
          </a:xfrm>
          <a:prstGeom prst="roundRect">
            <a:avLst>
              <a:gd name="adj" fmla="val 1553"/>
            </a:avLst>
          </a:prstGeom>
          <a:pattFill prst="shingle">
            <a:fgClr>
              <a:srgbClr val="0070C0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78357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4325B-82C5-483C-8856-5F6ADC7CFF35}"/>
              </a:ext>
            </a:extLst>
          </p:cNvPr>
          <p:cNvSpPr/>
          <p:nvPr userDrawn="1"/>
        </p:nvSpPr>
        <p:spPr>
          <a:xfrm>
            <a:off x="0" y="0"/>
            <a:ext cx="46593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5182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12472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CC49D5-D74A-4518-91DD-F25B05506A12}"/>
              </a:ext>
            </a:extLst>
          </p:cNvPr>
          <p:cNvSpPr/>
          <p:nvPr userDrawn="1"/>
        </p:nvSpPr>
        <p:spPr>
          <a:xfrm>
            <a:off x="5747657" y="0"/>
            <a:ext cx="644434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algn="r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55564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43654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448160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94801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38D75B-7033-4CAB-9E12-A541F4D6A64A}"/>
              </a:ext>
            </a:extLst>
          </p:cNvPr>
          <p:cNvSpPr/>
          <p:nvPr userDrawn="1"/>
        </p:nvSpPr>
        <p:spPr>
          <a:xfrm>
            <a:off x="5747657" y="0"/>
            <a:ext cx="644434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algn="r" rotWithShape="0">
              <a:srgbClr val="25DA0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72A5CFE-D060-4449-8DD8-50CADAF134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6775268" y="1022531"/>
            <a:ext cx="4158343" cy="4812938"/>
          </a:xfrm>
          <a:prstGeom prst="snip2Diag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4711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B9434D-747B-4BD6-81E6-2A444F628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874" y="899885"/>
            <a:ext cx="4064000" cy="532674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4FC566DA-091D-4373-A10F-9EC046BBFDDA}"/>
              </a:ext>
            </a:extLst>
          </p:cNvPr>
          <p:cNvSpPr/>
          <p:nvPr userDrawn="1"/>
        </p:nvSpPr>
        <p:spPr>
          <a:xfrm>
            <a:off x="368536" y="364411"/>
            <a:ext cx="1441213" cy="1363089"/>
          </a:xfrm>
          <a:prstGeom prst="halfFrame">
            <a:avLst>
              <a:gd name="adj1" fmla="val 19820"/>
              <a:gd name="adj2" fmla="val 19959"/>
            </a:avLst>
          </a:prstGeom>
          <a:gradFill>
            <a:gsLst>
              <a:gs pos="0">
                <a:srgbClr val="157D00"/>
              </a:gs>
              <a:gs pos="5400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0D1416-5351-4B03-A1C5-F0A10E374C3D}"/>
              </a:ext>
            </a:extLst>
          </p:cNvPr>
          <p:cNvCxnSpPr>
            <a:cxnSpLocks/>
          </p:cNvCxnSpPr>
          <p:nvPr userDrawn="1"/>
        </p:nvCxnSpPr>
        <p:spPr>
          <a:xfrm>
            <a:off x="7054086" y="3161305"/>
            <a:ext cx="5137914" cy="0"/>
          </a:xfrm>
          <a:prstGeom prst="line">
            <a:avLst/>
          </a:prstGeom>
          <a:ln w="19050">
            <a:solidFill>
              <a:srgbClr val="25DA01">
                <a:alpha val="3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625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D2A3383-26D2-4320-8679-4A8285898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5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0B2E390E-14B1-46D7-9A05-C6A3E337C5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6644" y="758008"/>
            <a:ext cx="6771290" cy="823848"/>
          </a:xfrm>
        </p:spPr>
        <p:txBody>
          <a:bodyPr wrap="square" tIns="144000" bIns="108000">
            <a:spAutoFit/>
          </a:bodyPr>
          <a:lstStyle>
            <a:lvl1pPr>
              <a:defRPr sz="4000" b="1"/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73E97-9089-4AA1-AD85-7F04399F6A8B}"/>
              </a:ext>
            </a:extLst>
          </p:cNvPr>
          <p:cNvSpPr/>
          <p:nvPr userDrawn="1"/>
        </p:nvSpPr>
        <p:spPr>
          <a:xfrm>
            <a:off x="11361570" y="6531582"/>
            <a:ext cx="948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C465B14E-B547-4612-956C-EF65EF6DEB60}" type="slidenum">
              <a:rPr lang="en-US" sz="1400" b="0" smtClean="0">
                <a:solidFill>
                  <a:schemeClr val="bg2"/>
                </a:solidFill>
                <a:latin typeface="+mj-lt"/>
              </a:rPr>
              <a:pPr algn="ctr"/>
              <a:t>‹#›</a:t>
            </a:fld>
            <a:endParaRPr lang="en-US" sz="1400" b="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85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35AA60-9A02-4737-B258-8092DC5A9E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951" y="2338250"/>
            <a:ext cx="4450897" cy="3547145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A1CAA3CC-8580-486C-B477-448BB82A11B3}"/>
              </a:ext>
            </a:extLst>
          </p:cNvPr>
          <p:cNvSpPr/>
          <p:nvPr userDrawn="1"/>
        </p:nvSpPr>
        <p:spPr>
          <a:xfrm flipH="1" flipV="1">
            <a:off x="10363199" y="5194843"/>
            <a:ext cx="1460264" cy="1381107"/>
          </a:xfrm>
          <a:prstGeom prst="halfFrame">
            <a:avLst>
              <a:gd name="adj1" fmla="val 19820"/>
              <a:gd name="adj2" fmla="val 19959"/>
            </a:avLst>
          </a:prstGeom>
          <a:gradFill>
            <a:gsLst>
              <a:gs pos="0">
                <a:srgbClr val="157D00"/>
              </a:gs>
              <a:gs pos="5400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2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E142F00-4504-4C5D-8523-7F4C4919BA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133703" cy="6857999"/>
          </a:xfrm>
          <a:prstGeom prst="parallelogram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D244FDC0-8729-4748-9CBA-5F8DB359D91B}"/>
              </a:ext>
            </a:extLst>
          </p:cNvPr>
          <p:cNvSpPr/>
          <p:nvPr userDrawn="1"/>
        </p:nvSpPr>
        <p:spPr>
          <a:xfrm rot="5400000">
            <a:off x="-2436225" y="2436224"/>
            <a:ext cx="5956666" cy="1084217"/>
          </a:xfrm>
          <a:prstGeom prst="rtTriangle">
            <a:avLst/>
          </a:prstGeom>
          <a:gradFill>
            <a:gsLst>
              <a:gs pos="0">
                <a:srgbClr val="157D00"/>
              </a:gs>
              <a:gs pos="5400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0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A68C55-AACF-4523-9302-84B1A8F998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6224" y="2485786"/>
            <a:ext cx="8873250" cy="1886428"/>
          </a:xfrm>
          <a:custGeom>
            <a:avLst/>
            <a:gdLst>
              <a:gd name="connsiteX0" fmla="*/ 7996828 w 8375194"/>
              <a:gd name="connsiteY0" fmla="*/ 714690 h 1780542"/>
              <a:gd name="connsiteX1" fmla="*/ 7207948 w 8375194"/>
              <a:gd name="connsiteY1" fmla="*/ 1377448 h 1780542"/>
              <a:gd name="connsiteX2" fmla="*/ 7915221 w 8375194"/>
              <a:gd name="connsiteY2" fmla="*/ 1377448 h 1780542"/>
              <a:gd name="connsiteX3" fmla="*/ 7996828 w 8375194"/>
              <a:gd name="connsiteY3" fmla="*/ 1377448 h 1780542"/>
              <a:gd name="connsiteX4" fmla="*/ 7996828 w 8375194"/>
              <a:gd name="connsiteY4" fmla="*/ 1295839 h 1780542"/>
              <a:gd name="connsiteX5" fmla="*/ 3572521 w 8375194"/>
              <a:gd name="connsiteY5" fmla="*/ 714690 h 1780542"/>
              <a:gd name="connsiteX6" fmla="*/ 2783643 w 8375194"/>
              <a:gd name="connsiteY6" fmla="*/ 1377448 h 1780542"/>
              <a:gd name="connsiteX7" fmla="*/ 3490914 w 8375194"/>
              <a:gd name="connsiteY7" fmla="*/ 1377448 h 1780542"/>
              <a:gd name="connsiteX8" fmla="*/ 3572521 w 8375194"/>
              <a:gd name="connsiteY8" fmla="*/ 1377448 h 1780542"/>
              <a:gd name="connsiteX9" fmla="*/ 3572521 w 8375194"/>
              <a:gd name="connsiteY9" fmla="*/ 1295839 h 1780542"/>
              <a:gd name="connsiteX10" fmla="*/ 7005165 w 8375194"/>
              <a:gd name="connsiteY10" fmla="*/ 388258 h 1780542"/>
              <a:gd name="connsiteX11" fmla="*/ 7005165 w 8375194"/>
              <a:gd name="connsiteY11" fmla="*/ 469865 h 1780542"/>
              <a:gd name="connsiteX12" fmla="*/ 7005165 w 8375194"/>
              <a:gd name="connsiteY12" fmla="*/ 1051015 h 1780542"/>
              <a:gd name="connsiteX13" fmla="*/ 7794045 w 8375194"/>
              <a:gd name="connsiteY13" fmla="*/ 388258 h 1780542"/>
              <a:gd name="connsiteX14" fmla="*/ 7086774 w 8375194"/>
              <a:gd name="connsiteY14" fmla="*/ 388258 h 1780542"/>
              <a:gd name="connsiteX15" fmla="*/ 7005165 w 8375194"/>
              <a:gd name="connsiteY15" fmla="*/ 388258 h 1780542"/>
              <a:gd name="connsiteX16" fmla="*/ 2580858 w 8375194"/>
              <a:gd name="connsiteY16" fmla="*/ 388258 h 1780542"/>
              <a:gd name="connsiteX17" fmla="*/ 2580858 w 8375194"/>
              <a:gd name="connsiteY17" fmla="*/ 469865 h 1780542"/>
              <a:gd name="connsiteX18" fmla="*/ 2580858 w 8375194"/>
              <a:gd name="connsiteY18" fmla="*/ 1051015 h 1780542"/>
              <a:gd name="connsiteX19" fmla="*/ 3369737 w 8375194"/>
              <a:gd name="connsiteY19" fmla="*/ 388258 h 1780542"/>
              <a:gd name="connsiteX20" fmla="*/ 2662467 w 8375194"/>
              <a:gd name="connsiteY20" fmla="*/ 388258 h 1780542"/>
              <a:gd name="connsiteX21" fmla="*/ 2580858 w 8375194"/>
              <a:gd name="connsiteY21" fmla="*/ 388258 h 1780542"/>
              <a:gd name="connsiteX22" fmla="*/ 6987855 w 8375194"/>
              <a:gd name="connsiteY22" fmla="*/ 0 h 1780542"/>
              <a:gd name="connsiteX23" fmla="*/ 8014140 w 8375194"/>
              <a:gd name="connsiteY23" fmla="*/ 0 h 1780542"/>
              <a:gd name="connsiteX24" fmla="*/ 8268855 w 8375194"/>
              <a:gd name="connsiteY24" fmla="*/ 110049 h 1780542"/>
              <a:gd name="connsiteX25" fmla="*/ 8375194 w 8375194"/>
              <a:gd name="connsiteY25" fmla="*/ 368474 h 1780542"/>
              <a:gd name="connsiteX26" fmla="*/ 8375194 w 8375194"/>
              <a:gd name="connsiteY26" fmla="*/ 1397231 h 1780542"/>
              <a:gd name="connsiteX27" fmla="*/ 8268855 w 8375194"/>
              <a:gd name="connsiteY27" fmla="*/ 1661841 h 1780542"/>
              <a:gd name="connsiteX28" fmla="*/ 8014140 w 8375194"/>
              <a:gd name="connsiteY28" fmla="*/ 1780542 h 1780542"/>
              <a:gd name="connsiteX29" fmla="*/ 6987855 w 8375194"/>
              <a:gd name="connsiteY29" fmla="*/ 1780542 h 1780542"/>
              <a:gd name="connsiteX30" fmla="*/ 6733138 w 8375194"/>
              <a:gd name="connsiteY30" fmla="*/ 1661841 h 1780542"/>
              <a:gd name="connsiteX31" fmla="*/ 6626799 w 8375194"/>
              <a:gd name="connsiteY31" fmla="*/ 1397231 h 1780542"/>
              <a:gd name="connsiteX32" fmla="*/ 6626799 w 8375194"/>
              <a:gd name="connsiteY32" fmla="*/ 368474 h 1780542"/>
              <a:gd name="connsiteX33" fmla="*/ 6733138 w 8375194"/>
              <a:gd name="connsiteY33" fmla="*/ 110049 h 1780542"/>
              <a:gd name="connsiteX34" fmla="*/ 6987855 w 8375194"/>
              <a:gd name="connsiteY34" fmla="*/ 0 h 1780542"/>
              <a:gd name="connsiteX35" fmla="*/ 4785362 w 8375194"/>
              <a:gd name="connsiteY35" fmla="*/ 0 h 1780542"/>
              <a:gd name="connsiteX36" fmla="*/ 5811647 w 8375194"/>
              <a:gd name="connsiteY36" fmla="*/ 0 h 1780542"/>
              <a:gd name="connsiteX37" fmla="*/ 6066362 w 8375194"/>
              <a:gd name="connsiteY37" fmla="*/ 105102 h 1780542"/>
              <a:gd name="connsiteX38" fmla="*/ 6172701 w 8375194"/>
              <a:gd name="connsiteY38" fmla="*/ 358582 h 1780542"/>
              <a:gd name="connsiteX39" fmla="*/ 6172701 w 8375194"/>
              <a:gd name="connsiteY39" fmla="*/ 751785 h 1780542"/>
              <a:gd name="connsiteX40" fmla="*/ 6066362 w 8375194"/>
              <a:gd name="connsiteY40" fmla="*/ 1006502 h 1780542"/>
              <a:gd name="connsiteX41" fmla="*/ 5811647 w 8375194"/>
              <a:gd name="connsiteY41" fmla="*/ 1112839 h 1780542"/>
              <a:gd name="connsiteX42" fmla="*/ 4884281 w 8375194"/>
              <a:gd name="connsiteY42" fmla="*/ 1112839 h 1780542"/>
              <a:gd name="connsiteX43" fmla="*/ 4802672 w 8375194"/>
              <a:gd name="connsiteY43" fmla="*/ 1112839 h 1780542"/>
              <a:gd name="connsiteX44" fmla="*/ 4802672 w 8375194"/>
              <a:gd name="connsiteY44" fmla="*/ 1194448 h 1780542"/>
              <a:gd name="connsiteX45" fmla="*/ 4802672 w 8375194"/>
              <a:gd name="connsiteY45" fmla="*/ 1320569 h 1780542"/>
              <a:gd name="connsiteX46" fmla="*/ 4802672 w 8375194"/>
              <a:gd name="connsiteY46" fmla="*/ 1402178 h 1780542"/>
              <a:gd name="connsiteX47" fmla="*/ 4884281 w 8375194"/>
              <a:gd name="connsiteY47" fmla="*/ 1402178 h 1780542"/>
              <a:gd name="connsiteX48" fmla="*/ 6172701 w 8375194"/>
              <a:gd name="connsiteY48" fmla="*/ 1402178 h 1780542"/>
              <a:gd name="connsiteX49" fmla="*/ 6172701 w 8375194"/>
              <a:gd name="connsiteY49" fmla="*/ 1780542 h 1780542"/>
              <a:gd name="connsiteX50" fmla="*/ 4424308 w 8375194"/>
              <a:gd name="connsiteY50" fmla="*/ 1780542 h 1780542"/>
              <a:gd name="connsiteX51" fmla="*/ 4424308 w 8375194"/>
              <a:gd name="connsiteY51" fmla="*/ 1090582 h 1780542"/>
              <a:gd name="connsiteX52" fmla="*/ 4530644 w 8375194"/>
              <a:gd name="connsiteY52" fmla="*/ 837102 h 1780542"/>
              <a:gd name="connsiteX53" fmla="*/ 4785362 w 8375194"/>
              <a:gd name="connsiteY53" fmla="*/ 732001 h 1780542"/>
              <a:gd name="connsiteX54" fmla="*/ 5712728 w 8375194"/>
              <a:gd name="connsiteY54" fmla="*/ 732001 h 1780542"/>
              <a:gd name="connsiteX55" fmla="*/ 5794335 w 8375194"/>
              <a:gd name="connsiteY55" fmla="*/ 732001 h 1780542"/>
              <a:gd name="connsiteX56" fmla="*/ 5794335 w 8375194"/>
              <a:gd name="connsiteY56" fmla="*/ 650394 h 1780542"/>
              <a:gd name="connsiteX57" fmla="*/ 5794335 w 8375194"/>
              <a:gd name="connsiteY57" fmla="*/ 459973 h 1780542"/>
              <a:gd name="connsiteX58" fmla="*/ 5794335 w 8375194"/>
              <a:gd name="connsiteY58" fmla="*/ 378366 h 1780542"/>
              <a:gd name="connsiteX59" fmla="*/ 5712728 w 8375194"/>
              <a:gd name="connsiteY59" fmla="*/ 378366 h 1780542"/>
              <a:gd name="connsiteX60" fmla="*/ 4884281 w 8375194"/>
              <a:gd name="connsiteY60" fmla="*/ 378366 h 1780542"/>
              <a:gd name="connsiteX61" fmla="*/ 4802672 w 8375194"/>
              <a:gd name="connsiteY61" fmla="*/ 378366 h 1780542"/>
              <a:gd name="connsiteX62" fmla="*/ 4802672 w 8375194"/>
              <a:gd name="connsiteY62" fmla="*/ 459973 h 1780542"/>
              <a:gd name="connsiteX63" fmla="*/ 4802672 w 8375194"/>
              <a:gd name="connsiteY63" fmla="*/ 521797 h 1780542"/>
              <a:gd name="connsiteX64" fmla="*/ 4424308 w 8375194"/>
              <a:gd name="connsiteY64" fmla="*/ 521797 h 1780542"/>
              <a:gd name="connsiteX65" fmla="*/ 4424308 w 8375194"/>
              <a:gd name="connsiteY65" fmla="*/ 358582 h 1780542"/>
              <a:gd name="connsiteX66" fmla="*/ 4530644 w 8375194"/>
              <a:gd name="connsiteY66" fmla="*/ 105102 h 1780542"/>
              <a:gd name="connsiteX67" fmla="*/ 4785362 w 8375194"/>
              <a:gd name="connsiteY67" fmla="*/ 0 h 1780542"/>
              <a:gd name="connsiteX68" fmla="*/ 2563548 w 8375194"/>
              <a:gd name="connsiteY68" fmla="*/ 0 h 1780542"/>
              <a:gd name="connsiteX69" fmla="*/ 3589833 w 8375194"/>
              <a:gd name="connsiteY69" fmla="*/ 0 h 1780542"/>
              <a:gd name="connsiteX70" fmla="*/ 3844548 w 8375194"/>
              <a:gd name="connsiteY70" fmla="*/ 110049 h 1780542"/>
              <a:gd name="connsiteX71" fmla="*/ 3950887 w 8375194"/>
              <a:gd name="connsiteY71" fmla="*/ 368474 h 1780542"/>
              <a:gd name="connsiteX72" fmla="*/ 3950887 w 8375194"/>
              <a:gd name="connsiteY72" fmla="*/ 1397231 h 1780542"/>
              <a:gd name="connsiteX73" fmla="*/ 3844548 w 8375194"/>
              <a:gd name="connsiteY73" fmla="*/ 1661841 h 1780542"/>
              <a:gd name="connsiteX74" fmla="*/ 3589833 w 8375194"/>
              <a:gd name="connsiteY74" fmla="*/ 1780542 h 1780542"/>
              <a:gd name="connsiteX75" fmla="*/ 2563548 w 8375194"/>
              <a:gd name="connsiteY75" fmla="*/ 1780542 h 1780542"/>
              <a:gd name="connsiteX76" fmla="*/ 2308831 w 8375194"/>
              <a:gd name="connsiteY76" fmla="*/ 1661841 h 1780542"/>
              <a:gd name="connsiteX77" fmla="*/ 2202494 w 8375194"/>
              <a:gd name="connsiteY77" fmla="*/ 1397231 h 1780542"/>
              <a:gd name="connsiteX78" fmla="*/ 2202494 w 8375194"/>
              <a:gd name="connsiteY78" fmla="*/ 368474 h 1780542"/>
              <a:gd name="connsiteX79" fmla="*/ 2308831 w 8375194"/>
              <a:gd name="connsiteY79" fmla="*/ 110049 h 1780542"/>
              <a:gd name="connsiteX80" fmla="*/ 2563548 w 8375194"/>
              <a:gd name="connsiteY80" fmla="*/ 0 h 1780542"/>
              <a:gd name="connsiteX81" fmla="*/ 361054 w 8375194"/>
              <a:gd name="connsiteY81" fmla="*/ 0 h 1780542"/>
              <a:gd name="connsiteX82" fmla="*/ 1387339 w 8375194"/>
              <a:gd name="connsiteY82" fmla="*/ 0 h 1780542"/>
              <a:gd name="connsiteX83" fmla="*/ 1642054 w 8375194"/>
              <a:gd name="connsiteY83" fmla="*/ 105102 h 1780542"/>
              <a:gd name="connsiteX84" fmla="*/ 1748393 w 8375194"/>
              <a:gd name="connsiteY84" fmla="*/ 358582 h 1780542"/>
              <a:gd name="connsiteX85" fmla="*/ 1748393 w 8375194"/>
              <a:gd name="connsiteY85" fmla="*/ 751785 h 1780542"/>
              <a:gd name="connsiteX86" fmla="*/ 1642054 w 8375194"/>
              <a:gd name="connsiteY86" fmla="*/ 1006502 h 1780542"/>
              <a:gd name="connsiteX87" fmla="*/ 1387339 w 8375194"/>
              <a:gd name="connsiteY87" fmla="*/ 1112839 h 1780542"/>
              <a:gd name="connsiteX88" fmla="*/ 459973 w 8375194"/>
              <a:gd name="connsiteY88" fmla="*/ 1112839 h 1780542"/>
              <a:gd name="connsiteX89" fmla="*/ 378364 w 8375194"/>
              <a:gd name="connsiteY89" fmla="*/ 1112839 h 1780542"/>
              <a:gd name="connsiteX90" fmla="*/ 378364 w 8375194"/>
              <a:gd name="connsiteY90" fmla="*/ 1194448 h 1780542"/>
              <a:gd name="connsiteX91" fmla="*/ 378364 w 8375194"/>
              <a:gd name="connsiteY91" fmla="*/ 1320569 h 1780542"/>
              <a:gd name="connsiteX92" fmla="*/ 378364 w 8375194"/>
              <a:gd name="connsiteY92" fmla="*/ 1402178 h 1780542"/>
              <a:gd name="connsiteX93" fmla="*/ 459973 w 8375194"/>
              <a:gd name="connsiteY93" fmla="*/ 1402178 h 1780542"/>
              <a:gd name="connsiteX94" fmla="*/ 1748393 w 8375194"/>
              <a:gd name="connsiteY94" fmla="*/ 1402178 h 1780542"/>
              <a:gd name="connsiteX95" fmla="*/ 1748393 w 8375194"/>
              <a:gd name="connsiteY95" fmla="*/ 1780542 h 1780542"/>
              <a:gd name="connsiteX96" fmla="*/ 0 w 8375194"/>
              <a:gd name="connsiteY96" fmla="*/ 1780542 h 1780542"/>
              <a:gd name="connsiteX97" fmla="*/ 0 w 8375194"/>
              <a:gd name="connsiteY97" fmla="*/ 1090582 h 1780542"/>
              <a:gd name="connsiteX98" fmla="*/ 106337 w 8375194"/>
              <a:gd name="connsiteY98" fmla="*/ 837102 h 1780542"/>
              <a:gd name="connsiteX99" fmla="*/ 361054 w 8375194"/>
              <a:gd name="connsiteY99" fmla="*/ 732001 h 1780542"/>
              <a:gd name="connsiteX100" fmla="*/ 1288420 w 8375194"/>
              <a:gd name="connsiteY100" fmla="*/ 732001 h 1780542"/>
              <a:gd name="connsiteX101" fmla="*/ 1370027 w 8375194"/>
              <a:gd name="connsiteY101" fmla="*/ 732001 h 1780542"/>
              <a:gd name="connsiteX102" fmla="*/ 1370027 w 8375194"/>
              <a:gd name="connsiteY102" fmla="*/ 650394 h 1780542"/>
              <a:gd name="connsiteX103" fmla="*/ 1370027 w 8375194"/>
              <a:gd name="connsiteY103" fmla="*/ 459973 h 1780542"/>
              <a:gd name="connsiteX104" fmla="*/ 1370027 w 8375194"/>
              <a:gd name="connsiteY104" fmla="*/ 378366 h 1780542"/>
              <a:gd name="connsiteX105" fmla="*/ 1288420 w 8375194"/>
              <a:gd name="connsiteY105" fmla="*/ 378366 h 1780542"/>
              <a:gd name="connsiteX106" fmla="*/ 459973 w 8375194"/>
              <a:gd name="connsiteY106" fmla="*/ 378366 h 1780542"/>
              <a:gd name="connsiteX107" fmla="*/ 378364 w 8375194"/>
              <a:gd name="connsiteY107" fmla="*/ 378366 h 1780542"/>
              <a:gd name="connsiteX108" fmla="*/ 378364 w 8375194"/>
              <a:gd name="connsiteY108" fmla="*/ 459973 h 1780542"/>
              <a:gd name="connsiteX109" fmla="*/ 378364 w 8375194"/>
              <a:gd name="connsiteY109" fmla="*/ 521797 h 1780542"/>
              <a:gd name="connsiteX110" fmla="*/ 0 w 8375194"/>
              <a:gd name="connsiteY110" fmla="*/ 521797 h 1780542"/>
              <a:gd name="connsiteX111" fmla="*/ 0 w 8375194"/>
              <a:gd name="connsiteY111" fmla="*/ 358582 h 1780542"/>
              <a:gd name="connsiteX112" fmla="*/ 106337 w 8375194"/>
              <a:gd name="connsiteY112" fmla="*/ 105102 h 1780542"/>
              <a:gd name="connsiteX113" fmla="*/ 361054 w 8375194"/>
              <a:gd name="connsiteY113" fmla="*/ 0 h 178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8375194" h="1780542">
                <a:moveTo>
                  <a:pt x="7996828" y="714690"/>
                </a:moveTo>
                <a:lnTo>
                  <a:pt x="7207948" y="1377448"/>
                </a:lnTo>
                <a:lnTo>
                  <a:pt x="7915221" y="1377448"/>
                </a:lnTo>
                <a:cubicBezTo>
                  <a:pt x="7969626" y="1377448"/>
                  <a:pt x="7996828" y="1377448"/>
                  <a:pt x="7996828" y="1377448"/>
                </a:cubicBezTo>
                <a:cubicBezTo>
                  <a:pt x="7996828" y="1377448"/>
                  <a:pt x="7996828" y="1350244"/>
                  <a:pt x="7996828" y="1295839"/>
                </a:cubicBezTo>
                <a:close/>
                <a:moveTo>
                  <a:pt x="3572521" y="714690"/>
                </a:moveTo>
                <a:lnTo>
                  <a:pt x="2783643" y="1377448"/>
                </a:lnTo>
                <a:lnTo>
                  <a:pt x="3490914" y="1377448"/>
                </a:lnTo>
                <a:cubicBezTo>
                  <a:pt x="3545318" y="1377448"/>
                  <a:pt x="3572521" y="1377448"/>
                  <a:pt x="3572521" y="1377448"/>
                </a:cubicBezTo>
                <a:cubicBezTo>
                  <a:pt x="3572521" y="1377448"/>
                  <a:pt x="3572521" y="1350244"/>
                  <a:pt x="3572521" y="1295839"/>
                </a:cubicBezTo>
                <a:close/>
                <a:moveTo>
                  <a:pt x="7005165" y="388258"/>
                </a:moveTo>
                <a:cubicBezTo>
                  <a:pt x="7005165" y="388258"/>
                  <a:pt x="7005165" y="415461"/>
                  <a:pt x="7005165" y="469865"/>
                </a:cubicBezTo>
                <a:lnTo>
                  <a:pt x="7005165" y="1051015"/>
                </a:lnTo>
                <a:lnTo>
                  <a:pt x="7794045" y="388258"/>
                </a:lnTo>
                <a:lnTo>
                  <a:pt x="7086774" y="388258"/>
                </a:lnTo>
                <a:cubicBezTo>
                  <a:pt x="7032368" y="388258"/>
                  <a:pt x="7005165" y="388258"/>
                  <a:pt x="7005165" y="388258"/>
                </a:cubicBezTo>
                <a:close/>
                <a:moveTo>
                  <a:pt x="2580858" y="388258"/>
                </a:moveTo>
                <a:cubicBezTo>
                  <a:pt x="2580858" y="388258"/>
                  <a:pt x="2580858" y="415461"/>
                  <a:pt x="2580858" y="469865"/>
                </a:cubicBezTo>
                <a:lnTo>
                  <a:pt x="2580858" y="1051015"/>
                </a:lnTo>
                <a:lnTo>
                  <a:pt x="3369737" y="388258"/>
                </a:lnTo>
                <a:lnTo>
                  <a:pt x="2662467" y="388258"/>
                </a:lnTo>
                <a:cubicBezTo>
                  <a:pt x="2608060" y="388258"/>
                  <a:pt x="2580858" y="388258"/>
                  <a:pt x="2580858" y="388258"/>
                </a:cubicBezTo>
                <a:close/>
                <a:moveTo>
                  <a:pt x="6987855" y="0"/>
                </a:moveTo>
                <a:lnTo>
                  <a:pt x="8014140" y="0"/>
                </a:lnTo>
                <a:cubicBezTo>
                  <a:pt x="8113059" y="0"/>
                  <a:pt x="8197964" y="36683"/>
                  <a:pt x="8268855" y="110049"/>
                </a:cubicBezTo>
                <a:cubicBezTo>
                  <a:pt x="8339748" y="183412"/>
                  <a:pt x="8375194" y="269555"/>
                  <a:pt x="8375194" y="368474"/>
                </a:cubicBezTo>
                <a:lnTo>
                  <a:pt x="8375194" y="1397231"/>
                </a:lnTo>
                <a:cubicBezTo>
                  <a:pt x="8375194" y="1494501"/>
                  <a:pt x="8339748" y="1582704"/>
                  <a:pt x="8268855" y="1661841"/>
                </a:cubicBezTo>
                <a:cubicBezTo>
                  <a:pt x="8197964" y="1740975"/>
                  <a:pt x="8113059" y="1780542"/>
                  <a:pt x="8014140" y="1780542"/>
                </a:cubicBezTo>
                <a:lnTo>
                  <a:pt x="6987855" y="1780542"/>
                </a:lnTo>
                <a:cubicBezTo>
                  <a:pt x="6888936" y="1780542"/>
                  <a:pt x="6804029" y="1740975"/>
                  <a:pt x="6733138" y="1661841"/>
                </a:cubicBezTo>
                <a:cubicBezTo>
                  <a:pt x="6662245" y="1582704"/>
                  <a:pt x="6626799" y="1494501"/>
                  <a:pt x="6626799" y="1397231"/>
                </a:cubicBezTo>
                <a:lnTo>
                  <a:pt x="6626799" y="368474"/>
                </a:lnTo>
                <a:cubicBezTo>
                  <a:pt x="6626799" y="269555"/>
                  <a:pt x="6662245" y="183412"/>
                  <a:pt x="6733138" y="110049"/>
                </a:cubicBezTo>
                <a:cubicBezTo>
                  <a:pt x="6804029" y="36683"/>
                  <a:pt x="6888936" y="0"/>
                  <a:pt x="6987855" y="0"/>
                </a:cubicBezTo>
                <a:close/>
                <a:moveTo>
                  <a:pt x="4785362" y="0"/>
                </a:moveTo>
                <a:lnTo>
                  <a:pt x="5811647" y="0"/>
                </a:lnTo>
                <a:cubicBezTo>
                  <a:pt x="5910566" y="0"/>
                  <a:pt x="5995471" y="35034"/>
                  <a:pt x="6066362" y="105102"/>
                </a:cubicBezTo>
                <a:cubicBezTo>
                  <a:pt x="6137255" y="175169"/>
                  <a:pt x="6172701" y="259663"/>
                  <a:pt x="6172701" y="358582"/>
                </a:cubicBezTo>
                <a:lnTo>
                  <a:pt x="6172701" y="751785"/>
                </a:lnTo>
                <a:cubicBezTo>
                  <a:pt x="6172701" y="850704"/>
                  <a:pt x="6137255" y="935609"/>
                  <a:pt x="6066362" y="1006502"/>
                </a:cubicBezTo>
                <a:cubicBezTo>
                  <a:pt x="5995471" y="1077393"/>
                  <a:pt x="5910566" y="1112839"/>
                  <a:pt x="5811647" y="1112839"/>
                </a:cubicBezTo>
                <a:lnTo>
                  <a:pt x="4884281" y="1112839"/>
                </a:lnTo>
                <a:cubicBezTo>
                  <a:pt x="4829874" y="1112839"/>
                  <a:pt x="4802672" y="1112839"/>
                  <a:pt x="4802672" y="1112839"/>
                </a:cubicBezTo>
                <a:cubicBezTo>
                  <a:pt x="4802672" y="1112839"/>
                  <a:pt x="4802672" y="1140041"/>
                  <a:pt x="4802672" y="1194448"/>
                </a:cubicBezTo>
                <a:lnTo>
                  <a:pt x="4802672" y="1320569"/>
                </a:lnTo>
                <a:cubicBezTo>
                  <a:pt x="4802672" y="1374974"/>
                  <a:pt x="4802672" y="1402178"/>
                  <a:pt x="4802672" y="1402178"/>
                </a:cubicBezTo>
                <a:cubicBezTo>
                  <a:pt x="4802672" y="1402178"/>
                  <a:pt x="4829874" y="1402178"/>
                  <a:pt x="4884281" y="1402178"/>
                </a:cubicBezTo>
                <a:lnTo>
                  <a:pt x="6172701" y="1402178"/>
                </a:lnTo>
                <a:lnTo>
                  <a:pt x="6172701" y="1780542"/>
                </a:lnTo>
                <a:lnTo>
                  <a:pt x="4424308" y="1780542"/>
                </a:lnTo>
                <a:lnTo>
                  <a:pt x="4424308" y="1090582"/>
                </a:lnTo>
                <a:cubicBezTo>
                  <a:pt x="4424308" y="991663"/>
                  <a:pt x="4459753" y="907170"/>
                  <a:pt x="4530644" y="837102"/>
                </a:cubicBezTo>
                <a:cubicBezTo>
                  <a:pt x="4601536" y="767034"/>
                  <a:pt x="4686443" y="732001"/>
                  <a:pt x="4785362" y="732001"/>
                </a:cubicBezTo>
                <a:lnTo>
                  <a:pt x="5712728" y="732001"/>
                </a:lnTo>
                <a:cubicBezTo>
                  <a:pt x="5767132" y="732001"/>
                  <a:pt x="5794335" y="732001"/>
                  <a:pt x="5794335" y="732001"/>
                </a:cubicBezTo>
                <a:cubicBezTo>
                  <a:pt x="5794335" y="732001"/>
                  <a:pt x="5794335" y="704798"/>
                  <a:pt x="5794335" y="650394"/>
                </a:cubicBezTo>
                <a:lnTo>
                  <a:pt x="5794335" y="459973"/>
                </a:lnTo>
                <a:cubicBezTo>
                  <a:pt x="5794335" y="405568"/>
                  <a:pt x="5794335" y="378366"/>
                  <a:pt x="5794335" y="378366"/>
                </a:cubicBezTo>
                <a:cubicBezTo>
                  <a:pt x="5794335" y="378366"/>
                  <a:pt x="5767132" y="378366"/>
                  <a:pt x="5712728" y="378366"/>
                </a:cubicBezTo>
                <a:lnTo>
                  <a:pt x="4884281" y="378366"/>
                </a:lnTo>
                <a:cubicBezTo>
                  <a:pt x="4829874" y="378366"/>
                  <a:pt x="4802672" y="378366"/>
                  <a:pt x="4802672" y="378366"/>
                </a:cubicBezTo>
                <a:cubicBezTo>
                  <a:pt x="4802672" y="378366"/>
                  <a:pt x="4802672" y="405568"/>
                  <a:pt x="4802672" y="459973"/>
                </a:cubicBezTo>
                <a:lnTo>
                  <a:pt x="4802672" y="521797"/>
                </a:lnTo>
                <a:lnTo>
                  <a:pt x="4424308" y="521797"/>
                </a:lnTo>
                <a:lnTo>
                  <a:pt x="4424308" y="358582"/>
                </a:lnTo>
                <a:cubicBezTo>
                  <a:pt x="4424308" y="259663"/>
                  <a:pt x="4459753" y="175169"/>
                  <a:pt x="4530644" y="105102"/>
                </a:cubicBezTo>
                <a:cubicBezTo>
                  <a:pt x="4601536" y="35034"/>
                  <a:pt x="4686443" y="0"/>
                  <a:pt x="4785362" y="0"/>
                </a:cubicBezTo>
                <a:close/>
                <a:moveTo>
                  <a:pt x="2563548" y="0"/>
                </a:moveTo>
                <a:lnTo>
                  <a:pt x="3589833" y="0"/>
                </a:lnTo>
                <a:cubicBezTo>
                  <a:pt x="3688752" y="0"/>
                  <a:pt x="3773657" y="36683"/>
                  <a:pt x="3844548" y="110049"/>
                </a:cubicBezTo>
                <a:cubicBezTo>
                  <a:pt x="3915441" y="183412"/>
                  <a:pt x="3950887" y="269555"/>
                  <a:pt x="3950887" y="368474"/>
                </a:cubicBezTo>
                <a:lnTo>
                  <a:pt x="3950887" y="1397231"/>
                </a:lnTo>
                <a:cubicBezTo>
                  <a:pt x="3950887" y="1494501"/>
                  <a:pt x="3915441" y="1582704"/>
                  <a:pt x="3844548" y="1661841"/>
                </a:cubicBezTo>
                <a:cubicBezTo>
                  <a:pt x="3773657" y="1740975"/>
                  <a:pt x="3688752" y="1780542"/>
                  <a:pt x="3589833" y="1780542"/>
                </a:cubicBezTo>
                <a:lnTo>
                  <a:pt x="2563548" y="1780542"/>
                </a:lnTo>
                <a:cubicBezTo>
                  <a:pt x="2464629" y="1780542"/>
                  <a:pt x="2379724" y="1740975"/>
                  <a:pt x="2308831" y="1661841"/>
                </a:cubicBezTo>
                <a:cubicBezTo>
                  <a:pt x="2237940" y="1582704"/>
                  <a:pt x="2202494" y="1494501"/>
                  <a:pt x="2202494" y="1397231"/>
                </a:cubicBezTo>
                <a:lnTo>
                  <a:pt x="2202494" y="368474"/>
                </a:lnTo>
                <a:cubicBezTo>
                  <a:pt x="2202494" y="269555"/>
                  <a:pt x="2237940" y="183412"/>
                  <a:pt x="2308831" y="110049"/>
                </a:cubicBezTo>
                <a:cubicBezTo>
                  <a:pt x="2379724" y="36683"/>
                  <a:pt x="2464629" y="0"/>
                  <a:pt x="2563548" y="0"/>
                </a:cubicBezTo>
                <a:close/>
                <a:moveTo>
                  <a:pt x="361054" y="0"/>
                </a:moveTo>
                <a:lnTo>
                  <a:pt x="1387339" y="0"/>
                </a:lnTo>
                <a:cubicBezTo>
                  <a:pt x="1486258" y="0"/>
                  <a:pt x="1571163" y="35034"/>
                  <a:pt x="1642054" y="105102"/>
                </a:cubicBezTo>
                <a:cubicBezTo>
                  <a:pt x="1712948" y="175169"/>
                  <a:pt x="1748393" y="259663"/>
                  <a:pt x="1748393" y="358582"/>
                </a:cubicBezTo>
                <a:lnTo>
                  <a:pt x="1748393" y="751785"/>
                </a:lnTo>
                <a:cubicBezTo>
                  <a:pt x="1748393" y="850704"/>
                  <a:pt x="1712948" y="935609"/>
                  <a:pt x="1642054" y="1006502"/>
                </a:cubicBezTo>
                <a:cubicBezTo>
                  <a:pt x="1571163" y="1077393"/>
                  <a:pt x="1486258" y="1112839"/>
                  <a:pt x="1387339" y="1112839"/>
                </a:cubicBezTo>
                <a:lnTo>
                  <a:pt x="459973" y="1112839"/>
                </a:lnTo>
                <a:cubicBezTo>
                  <a:pt x="405569" y="1112839"/>
                  <a:pt x="378364" y="1112839"/>
                  <a:pt x="378364" y="1112839"/>
                </a:cubicBezTo>
                <a:cubicBezTo>
                  <a:pt x="378364" y="1112839"/>
                  <a:pt x="378364" y="1140041"/>
                  <a:pt x="378364" y="1194448"/>
                </a:cubicBezTo>
                <a:lnTo>
                  <a:pt x="378364" y="1320569"/>
                </a:lnTo>
                <a:cubicBezTo>
                  <a:pt x="378364" y="1374974"/>
                  <a:pt x="378364" y="1402178"/>
                  <a:pt x="378364" y="1402178"/>
                </a:cubicBezTo>
                <a:cubicBezTo>
                  <a:pt x="378364" y="1402178"/>
                  <a:pt x="405569" y="1402178"/>
                  <a:pt x="459973" y="1402178"/>
                </a:cubicBezTo>
                <a:lnTo>
                  <a:pt x="1748393" y="1402178"/>
                </a:lnTo>
                <a:lnTo>
                  <a:pt x="1748393" y="1780542"/>
                </a:lnTo>
                <a:lnTo>
                  <a:pt x="0" y="1780542"/>
                </a:lnTo>
                <a:lnTo>
                  <a:pt x="0" y="1090582"/>
                </a:lnTo>
                <a:cubicBezTo>
                  <a:pt x="0" y="991663"/>
                  <a:pt x="35446" y="907170"/>
                  <a:pt x="106337" y="837102"/>
                </a:cubicBezTo>
                <a:cubicBezTo>
                  <a:pt x="177230" y="767034"/>
                  <a:pt x="262135" y="732001"/>
                  <a:pt x="361054" y="732001"/>
                </a:cubicBezTo>
                <a:lnTo>
                  <a:pt x="1288420" y="732001"/>
                </a:lnTo>
                <a:cubicBezTo>
                  <a:pt x="1342825" y="732001"/>
                  <a:pt x="1370027" y="732001"/>
                  <a:pt x="1370027" y="732001"/>
                </a:cubicBezTo>
                <a:cubicBezTo>
                  <a:pt x="1370027" y="732001"/>
                  <a:pt x="1370027" y="704798"/>
                  <a:pt x="1370027" y="650394"/>
                </a:cubicBezTo>
                <a:lnTo>
                  <a:pt x="1370027" y="459973"/>
                </a:lnTo>
                <a:cubicBezTo>
                  <a:pt x="1370027" y="405568"/>
                  <a:pt x="1370027" y="378366"/>
                  <a:pt x="1370027" y="378366"/>
                </a:cubicBezTo>
                <a:cubicBezTo>
                  <a:pt x="1370027" y="378366"/>
                  <a:pt x="1342825" y="378366"/>
                  <a:pt x="1288420" y="378366"/>
                </a:cubicBezTo>
                <a:lnTo>
                  <a:pt x="459973" y="378366"/>
                </a:lnTo>
                <a:cubicBezTo>
                  <a:pt x="405569" y="378366"/>
                  <a:pt x="378364" y="378366"/>
                  <a:pt x="378364" y="378366"/>
                </a:cubicBezTo>
                <a:cubicBezTo>
                  <a:pt x="378364" y="378366"/>
                  <a:pt x="378364" y="405568"/>
                  <a:pt x="378364" y="459973"/>
                </a:cubicBezTo>
                <a:lnTo>
                  <a:pt x="378364" y="521797"/>
                </a:lnTo>
                <a:lnTo>
                  <a:pt x="0" y="521797"/>
                </a:lnTo>
                <a:lnTo>
                  <a:pt x="0" y="358582"/>
                </a:lnTo>
                <a:cubicBezTo>
                  <a:pt x="0" y="259663"/>
                  <a:pt x="35446" y="175169"/>
                  <a:pt x="106337" y="105102"/>
                </a:cubicBezTo>
                <a:cubicBezTo>
                  <a:pt x="177230" y="35034"/>
                  <a:pt x="262135" y="0"/>
                  <a:pt x="361054" y="0"/>
                </a:cubicBez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8516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E92ED9-2ACF-4D82-8C49-4FB0A9B36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044" y="0"/>
            <a:ext cx="10454363" cy="5228406"/>
          </a:xfrm>
          <a:custGeom>
            <a:avLst/>
            <a:gdLst>
              <a:gd name="connsiteX0" fmla="*/ 0 w 10454363"/>
              <a:gd name="connsiteY0" fmla="*/ 0 h 5228406"/>
              <a:gd name="connsiteX1" fmla="*/ 3483937 w 10454363"/>
              <a:gd name="connsiteY1" fmla="*/ 0 h 5228406"/>
              <a:gd name="connsiteX2" fmla="*/ 5228406 w 10454363"/>
              <a:gd name="connsiteY2" fmla="*/ 1744470 h 5228406"/>
              <a:gd name="connsiteX3" fmla="*/ 6972058 w 10454363"/>
              <a:gd name="connsiteY3" fmla="*/ 818 h 5228406"/>
              <a:gd name="connsiteX4" fmla="*/ 10454363 w 10454363"/>
              <a:gd name="connsiteY4" fmla="*/ 2449 h 5228406"/>
              <a:gd name="connsiteX5" fmla="*/ 5228406 w 10454363"/>
              <a:gd name="connsiteY5" fmla="*/ 5228406 h 522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4363" h="5228406">
                <a:moveTo>
                  <a:pt x="0" y="0"/>
                </a:moveTo>
                <a:lnTo>
                  <a:pt x="3483937" y="0"/>
                </a:lnTo>
                <a:lnTo>
                  <a:pt x="5228406" y="1744470"/>
                </a:lnTo>
                <a:lnTo>
                  <a:pt x="6972058" y="818"/>
                </a:lnTo>
                <a:lnTo>
                  <a:pt x="10454363" y="2449"/>
                </a:lnTo>
                <a:lnTo>
                  <a:pt x="5228406" y="5228406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4890ECAA-C84F-4F4F-9846-7475F8AFA210}"/>
              </a:ext>
            </a:extLst>
          </p:cNvPr>
          <p:cNvSpPr/>
          <p:nvPr userDrawn="1"/>
        </p:nvSpPr>
        <p:spPr>
          <a:xfrm rot="13500000">
            <a:off x="5203477" y="-892270"/>
            <a:ext cx="1786271" cy="1784540"/>
          </a:xfrm>
          <a:prstGeom prst="halfFrame">
            <a:avLst/>
          </a:prstGeom>
          <a:gradFill>
            <a:gsLst>
              <a:gs pos="0">
                <a:srgbClr val="25DA01"/>
              </a:gs>
              <a:gs pos="100000">
                <a:srgbClr val="15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9953D-A2E5-429D-9C7B-0B497D1389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256A45-C03B-44D6-8027-7F6B01A242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71800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4550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1D5DA-9E83-42FA-BDC3-C42972A0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17F4C-BDDF-4605-A0CC-9F86C3D08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B9982-64AA-4DE4-B10E-887BD5E88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11864-9D66-4484-91AE-E2298FB8C26B}" type="datetimeFigureOut">
              <a:rPr lang="en-ID" smtClean="0"/>
              <a:t>07/03/2022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A5C8D-8615-439B-888B-EE0E4A768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4B527-0AC1-427E-A0D2-13040CBD7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55778-9AE3-416A-9C72-141439BF6CFC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1871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94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course/%EC%9C%A0%EB%8B%88%ED%8B%B0-mmorpg-%EA%B0%9C%EB%B0%9C-part4" TargetMode="External"/><Relationship Id="rId2" Type="http://schemas.openxmlformats.org/officeDocument/2006/relationships/hyperlink" Target="https://docs.unity3d.com/ScriptReference/index.html" TargetMode="Externa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inflearn.com/course/3dsmax-%EB%AA%A8%EB%8D%B8%EB%A7%81-%EA%B3%A0%EC%88%98%EC%9D%98-%EB%B9%84%EB%B0%8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alf Frame 8">
            <a:extLst>
              <a:ext uri="{FF2B5EF4-FFF2-40B4-BE49-F238E27FC236}">
                <a16:creationId xmlns:a16="http://schemas.microsoft.com/office/drawing/2014/main" id="{CB00DA49-CC7B-4E29-B474-869E2CF931B4}"/>
              </a:ext>
            </a:extLst>
          </p:cNvPr>
          <p:cNvSpPr/>
          <p:nvPr/>
        </p:nvSpPr>
        <p:spPr>
          <a:xfrm>
            <a:off x="389225" y="301510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EF3868C9-3DFA-4210-90CE-18213C9986E2}"/>
              </a:ext>
            </a:extLst>
          </p:cNvPr>
          <p:cNvSpPr/>
          <p:nvPr/>
        </p:nvSpPr>
        <p:spPr>
          <a:xfrm flipH="1" flipV="1">
            <a:off x="9853484" y="459346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107">
            <a:extLst>
              <a:ext uri="{FF2B5EF4-FFF2-40B4-BE49-F238E27FC236}">
                <a16:creationId xmlns:a16="http://schemas.microsoft.com/office/drawing/2014/main" id="{036568A7-B1BF-42E9-B11C-363F56327BE6}"/>
              </a:ext>
            </a:extLst>
          </p:cNvPr>
          <p:cNvCxnSpPr>
            <a:cxnSpLocks/>
          </p:cNvCxnSpPr>
          <p:nvPr/>
        </p:nvCxnSpPr>
        <p:spPr>
          <a:xfrm>
            <a:off x="3378319" y="3795718"/>
            <a:ext cx="2972212" cy="0"/>
          </a:xfrm>
          <a:prstGeom prst="line">
            <a:avLst/>
          </a:prstGeom>
          <a:solidFill>
            <a:srgbClr val="737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Прямоугольник 4">
            <a:extLst>
              <a:ext uri="{FF2B5EF4-FFF2-40B4-BE49-F238E27FC236}">
                <a16:creationId xmlns:a16="http://schemas.microsoft.com/office/drawing/2014/main" id="{2D21B167-9754-4AD2-B1C7-C3FBBA619BB2}"/>
              </a:ext>
            </a:extLst>
          </p:cNvPr>
          <p:cNvSpPr/>
          <p:nvPr/>
        </p:nvSpPr>
        <p:spPr>
          <a:xfrm>
            <a:off x="4347472" y="3682985"/>
            <a:ext cx="3822425" cy="248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800" b="0" i="0" baseline="0" dirty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3D Shooting Multi PC Game</a:t>
            </a:r>
            <a:endParaRPr lang="ru-RU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7D5953-DCB6-4603-B92B-72C016ACE351}"/>
              </a:ext>
            </a:extLst>
          </p:cNvPr>
          <p:cNvSpPr txBox="1"/>
          <p:nvPr/>
        </p:nvSpPr>
        <p:spPr>
          <a:xfrm>
            <a:off x="4239922" y="4066528"/>
            <a:ext cx="4037524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학번</a:t>
            </a: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2017152025      </a:t>
            </a: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이름</a:t>
            </a: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오동호</a:t>
            </a: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 </a:t>
            </a: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지도교수 </a:t>
            </a:r>
            <a:r>
              <a:rPr kumimoji="0" lang="ko-KR" altLang="en-US" sz="1200" b="0" i="0" u="none" strike="noStrike" kern="0" cap="none" spc="0" normalizeH="0" baseline="0" dirty="0" err="1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이보경</a:t>
            </a:r>
            <a:endParaRPr kumimoji="0" lang="ko-KR" altLang="en-US" sz="1200" b="0" i="0" u="none" strike="noStrike" kern="0" cap="none" spc="0" normalizeH="0" baseline="0" dirty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Tx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학번 </a:t>
            </a: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2017150001      </a:t>
            </a: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이름 강성준</a:t>
            </a:r>
            <a:r>
              <a:rPr lang="en-US" altLang="ko-KR" sz="1200" kern="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지도교수 </a:t>
            </a:r>
            <a:r>
              <a:rPr kumimoji="0" lang="ko-KR" altLang="en-US" sz="1200" b="0" i="0" u="none" strike="noStrike" kern="0" cap="none" spc="0" normalizeH="0" baseline="0" dirty="0" err="1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이보경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Tx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학번 </a:t>
            </a: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2017150022      </a:t>
            </a: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이름 이원찬</a:t>
            </a:r>
            <a:r>
              <a:rPr lang="en-US" altLang="ko-KR" sz="1200" kern="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지도교수 </a:t>
            </a:r>
            <a:r>
              <a:rPr kumimoji="0" lang="ko-KR" altLang="en-US" sz="1200" b="0" i="0" u="none" strike="noStrike" kern="0" cap="none" spc="0" normalizeH="0" baseline="0" dirty="0" err="1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이보경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78" name="Group 3">
            <a:extLst>
              <a:ext uri="{FF2B5EF4-FFF2-40B4-BE49-F238E27FC236}">
                <a16:creationId xmlns:a16="http://schemas.microsoft.com/office/drawing/2014/main" id="{4D4EA578-7029-4E2B-9CD8-92C28506F445}"/>
              </a:ext>
            </a:extLst>
          </p:cNvPr>
          <p:cNvGrpSpPr/>
          <p:nvPr/>
        </p:nvGrpSpPr>
        <p:grpSpPr>
          <a:xfrm rot="5400000">
            <a:off x="1056004" y="925465"/>
            <a:ext cx="1118883" cy="1040142"/>
            <a:chOff x="6720115" y="3802707"/>
            <a:chExt cx="1045029" cy="1306321"/>
          </a:xfrm>
        </p:grpSpPr>
        <p:cxnSp>
          <p:nvCxnSpPr>
            <p:cNvPr id="79" name="Straight Connector 7">
              <a:extLst>
                <a:ext uri="{FF2B5EF4-FFF2-40B4-BE49-F238E27FC236}">
                  <a16:creationId xmlns:a16="http://schemas.microsoft.com/office/drawing/2014/main" id="{A1688527-4E01-4338-8255-4AE38921087E}"/>
                </a:ext>
              </a:extLst>
            </p:cNvPr>
            <p:cNvCxnSpPr/>
            <p:nvPr/>
          </p:nvCxnSpPr>
          <p:spPr>
            <a:xfrm>
              <a:off x="6720115" y="3802707"/>
              <a:ext cx="0" cy="130632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8">
              <a:extLst>
                <a:ext uri="{FF2B5EF4-FFF2-40B4-BE49-F238E27FC236}">
                  <a16:creationId xmlns:a16="http://schemas.microsoft.com/office/drawing/2014/main" id="{1B0A13EB-61C4-4A21-B919-DA75D0E2DFB0}"/>
                </a:ext>
              </a:extLst>
            </p:cNvPr>
            <p:cNvCxnSpPr/>
            <p:nvPr/>
          </p:nvCxnSpPr>
          <p:spPr>
            <a:xfrm>
              <a:off x="6720115" y="5109028"/>
              <a:ext cx="104502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4">
            <a:extLst>
              <a:ext uri="{FF2B5EF4-FFF2-40B4-BE49-F238E27FC236}">
                <a16:creationId xmlns:a16="http://schemas.microsoft.com/office/drawing/2014/main" id="{9589A61A-9541-455E-BB15-E6AB9BC394AE}"/>
              </a:ext>
            </a:extLst>
          </p:cNvPr>
          <p:cNvGrpSpPr/>
          <p:nvPr/>
        </p:nvGrpSpPr>
        <p:grpSpPr>
          <a:xfrm rot="5400000" flipH="1" flipV="1">
            <a:off x="10128988" y="4759567"/>
            <a:ext cx="1118883" cy="1040142"/>
            <a:chOff x="6720115" y="3802707"/>
            <a:chExt cx="1045029" cy="1306321"/>
          </a:xfrm>
        </p:grpSpPr>
        <p:cxnSp>
          <p:nvCxnSpPr>
            <p:cNvPr id="82" name="Straight Connector 5">
              <a:extLst>
                <a:ext uri="{FF2B5EF4-FFF2-40B4-BE49-F238E27FC236}">
                  <a16:creationId xmlns:a16="http://schemas.microsoft.com/office/drawing/2014/main" id="{2C5E7682-0508-451B-87C4-7483F0F996B3}"/>
                </a:ext>
              </a:extLst>
            </p:cNvPr>
            <p:cNvCxnSpPr/>
            <p:nvPr/>
          </p:nvCxnSpPr>
          <p:spPr>
            <a:xfrm>
              <a:off x="6720115" y="3802707"/>
              <a:ext cx="0" cy="130632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6">
              <a:extLst>
                <a:ext uri="{FF2B5EF4-FFF2-40B4-BE49-F238E27FC236}">
                  <a16:creationId xmlns:a16="http://schemas.microsoft.com/office/drawing/2014/main" id="{74DD799D-C749-4E4D-8849-257D7C8D98B1}"/>
                </a:ext>
              </a:extLst>
            </p:cNvPr>
            <p:cNvCxnSpPr/>
            <p:nvPr/>
          </p:nvCxnSpPr>
          <p:spPr>
            <a:xfrm>
              <a:off x="6720115" y="5109028"/>
              <a:ext cx="104502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DB7C1168-4B78-48EA-9AF9-F1244E4114DD}"/>
              </a:ext>
            </a:extLst>
          </p:cNvPr>
          <p:cNvSpPr txBox="1"/>
          <p:nvPr/>
        </p:nvSpPr>
        <p:spPr>
          <a:xfrm>
            <a:off x="3588702" y="3214940"/>
            <a:ext cx="62647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lang="ko-KR" altLang="en-US" sz="1400" b="1" i="1" dirty="0" err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샷파이어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총격발생  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경찰무전용어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E87C23B-2935-4955-9AF0-376F1F33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68" y="1117217"/>
            <a:ext cx="7620016" cy="21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68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2E2C31-D726-4022-9851-00CF8D0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84" y="976266"/>
            <a:ext cx="2896227" cy="823848"/>
          </a:xfrm>
        </p:spPr>
        <p:txBody>
          <a:bodyPr/>
          <a:lstStyle/>
          <a:p>
            <a:r>
              <a:rPr lang="ko-KR" altLang="en-US" dirty="0"/>
              <a:t>서버 연결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3B016-B47A-4BB0-A9E3-25EF30DD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55" y="2001641"/>
            <a:ext cx="2735037" cy="19227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629C47-2818-402E-9194-6FF940FB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403" y="4091189"/>
            <a:ext cx="1870769" cy="2747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B8297F-3641-465D-8476-410DB91C3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76" y="1892342"/>
            <a:ext cx="4647091" cy="42076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F0EAB9-1409-423C-8A9A-F0B4CC7CA1D3}"/>
              </a:ext>
            </a:extLst>
          </p:cNvPr>
          <p:cNvSpPr txBox="1"/>
          <p:nvPr/>
        </p:nvSpPr>
        <p:spPr>
          <a:xfrm>
            <a:off x="7302757" y="1092228"/>
            <a:ext cx="2896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/>
              <a:t>매치매이킹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34533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2E2C31-D726-4022-9851-00CF8D0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44" y="765703"/>
            <a:ext cx="6771290" cy="808459"/>
          </a:xfrm>
        </p:spPr>
        <p:txBody>
          <a:bodyPr/>
          <a:lstStyle/>
          <a:p>
            <a:r>
              <a:rPr lang="ko-KR" altLang="en-US" dirty="0"/>
              <a:t>게임 내 동기화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3D6D5-DB8E-4865-B1FE-AA9A2276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6" y="2406065"/>
            <a:ext cx="5005381" cy="31507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65ADE-4B5F-4A31-B0D5-5E2ADA241DAD}"/>
              </a:ext>
            </a:extLst>
          </p:cNvPr>
          <p:cNvSpPr txBox="1"/>
          <p:nvPr/>
        </p:nvSpPr>
        <p:spPr>
          <a:xfrm>
            <a:off x="6410164" y="4665120"/>
            <a:ext cx="6155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Photon PRC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741A9-791C-432F-BC12-268F6710AC92}"/>
              </a:ext>
            </a:extLst>
          </p:cNvPr>
          <p:cNvSpPr txBox="1"/>
          <p:nvPr/>
        </p:nvSpPr>
        <p:spPr>
          <a:xfrm>
            <a:off x="6868075" y="5026205"/>
            <a:ext cx="511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플레이어의 </a:t>
            </a:r>
            <a:r>
              <a:rPr lang="en-US" altLang="ko-KR" sz="1600" dirty="0"/>
              <a:t>Prefab</a:t>
            </a:r>
            <a:r>
              <a:rPr lang="ko-KR" altLang="en-US" sz="1600" dirty="0"/>
              <a:t>의 동기화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9E5D3-AFAE-4586-93AE-9E477B98D2FC}"/>
              </a:ext>
            </a:extLst>
          </p:cNvPr>
          <p:cNvSpPr txBox="1"/>
          <p:nvPr/>
        </p:nvSpPr>
        <p:spPr>
          <a:xfrm>
            <a:off x="6055997" y="2236788"/>
            <a:ext cx="6155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Photon.View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6E412-97A4-47E9-9526-838366A788EC}"/>
              </a:ext>
            </a:extLst>
          </p:cNvPr>
          <p:cNvSpPr txBox="1"/>
          <p:nvPr/>
        </p:nvSpPr>
        <p:spPr>
          <a:xfrm>
            <a:off x="6385564" y="2607067"/>
            <a:ext cx="511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플레이어간</a:t>
            </a:r>
            <a:r>
              <a:rPr lang="en-US" altLang="ko-KR" sz="1600" dirty="0"/>
              <a:t> </a:t>
            </a:r>
            <a:r>
              <a:rPr lang="ko-KR" altLang="en-US" sz="1600" dirty="0"/>
              <a:t>구별 및 동기화를 하기 위한 컴포넌트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DC8A03-902D-4230-B1B9-A138610C60EA}"/>
              </a:ext>
            </a:extLst>
          </p:cNvPr>
          <p:cNvSpPr txBox="1"/>
          <p:nvPr/>
        </p:nvSpPr>
        <p:spPr>
          <a:xfrm>
            <a:off x="6410164" y="3025066"/>
            <a:ext cx="6155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Photon Transform View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FF3E8-F306-4D30-AD54-CC7E914ED162}"/>
              </a:ext>
            </a:extLst>
          </p:cNvPr>
          <p:cNvSpPr txBox="1"/>
          <p:nvPr/>
        </p:nvSpPr>
        <p:spPr>
          <a:xfrm>
            <a:off x="6675128" y="3450376"/>
            <a:ext cx="511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플레이어 위치</a:t>
            </a:r>
            <a:r>
              <a:rPr lang="en-US" altLang="ko-KR" sz="1600" dirty="0"/>
              <a:t>, </a:t>
            </a:r>
            <a:r>
              <a:rPr lang="ko-KR" altLang="en-US" sz="1600" dirty="0"/>
              <a:t>이동</a:t>
            </a:r>
            <a:r>
              <a:rPr lang="en-US" altLang="ko-KR" sz="1600" dirty="0"/>
              <a:t>, </a:t>
            </a:r>
            <a:r>
              <a:rPr lang="ko-KR" altLang="en-US" sz="1600" dirty="0"/>
              <a:t>회전 값 동기화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FBE382-0DAC-43DB-A506-20A2BA022F73}"/>
              </a:ext>
            </a:extLst>
          </p:cNvPr>
          <p:cNvSpPr txBox="1"/>
          <p:nvPr/>
        </p:nvSpPr>
        <p:spPr>
          <a:xfrm>
            <a:off x="6410164" y="3878725"/>
            <a:ext cx="6155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Photon Animator View</a:t>
            </a:r>
            <a:endParaRPr lang="ko-KR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0A2EE5-642B-461E-96FF-D305EA0F6CDD}"/>
              </a:ext>
            </a:extLst>
          </p:cNvPr>
          <p:cNvSpPr txBox="1"/>
          <p:nvPr/>
        </p:nvSpPr>
        <p:spPr>
          <a:xfrm>
            <a:off x="6868075" y="4239810"/>
            <a:ext cx="7365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플레이어의 애니메이션 동기화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DCB63-007F-4BD3-8A86-061507A3245B}"/>
              </a:ext>
            </a:extLst>
          </p:cNvPr>
          <p:cNvSpPr txBox="1"/>
          <p:nvPr/>
        </p:nvSpPr>
        <p:spPr>
          <a:xfrm>
            <a:off x="6385564" y="5574518"/>
            <a:ext cx="6155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IPunOvservable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B1609-E04F-4E00-9EE9-497BC92FE740}"/>
              </a:ext>
            </a:extLst>
          </p:cNvPr>
          <p:cNvSpPr txBox="1"/>
          <p:nvPr/>
        </p:nvSpPr>
        <p:spPr>
          <a:xfrm>
            <a:off x="6843475" y="5935603"/>
            <a:ext cx="511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플레이어 간의 변수 동기화 </a:t>
            </a:r>
          </a:p>
        </p:txBody>
      </p:sp>
    </p:spTree>
    <p:extLst>
      <p:ext uri="{BB962C8B-B14F-4D97-AF65-F5344CB8AC3E}">
        <p14:creationId xmlns:p14="http://schemas.microsoft.com/office/powerpoint/2010/main" val="222921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시스템 모듈 상세 설계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A7F2D-8B7D-47B4-8B2F-07F45911A701}"/>
              </a:ext>
            </a:extLst>
          </p:cNvPr>
          <p:cNvSpPr txBox="1">
            <a:spLocks/>
          </p:cNvSpPr>
          <p:nvPr/>
        </p:nvSpPr>
        <p:spPr>
          <a:xfrm>
            <a:off x="2492943" y="2096225"/>
            <a:ext cx="259624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변경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DC1C1-18C1-492B-A654-AB1E7B5C4C29}"/>
              </a:ext>
            </a:extLst>
          </p:cNvPr>
          <p:cNvSpPr txBox="1">
            <a:spLocks/>
          </p:cNvSpPr>
          <p:nvPr/>
        </p:nvSpPr>
        <p:spPr>
          <a:xfrm>
            <a:off x="2492943" y="2699428"/>
            <a:ext cx="259624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감지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2C795-B73B-443C-8A35-704CD6758598}"/>
              </a:ext>
            </a:extLst>
          </p:cNvPr>
          <p:cNvSpPr txBox="1">
            <a:spLocks/>
          </p:cNvSpPr>
          <p:nvPr/>
        </p:nvSpPr>
        <p:spPr>
          <a:xfrm>
            <a:off x="2492943" y="3302631"/>
            <a:ext cx="259624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타깃결정 가중치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2341E-9A31-4B91-8879-1AF371B607B2}"/>
              </a:ext>
            </a:extLst>
          </p:cNvPr>
          <p:cNvSpPr txBox="1">
            <a:spLocks/>
          </p:cNvSpPr>
          <p:nvPr/>
        </p:nvSpPr>
        <p:spPr>
          <a:xfrm>
            <a:off x="6277621" y="2096225"/>
            <a:ext cx="259624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 패턴들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0E138-907A-4066-BBB2-033DC36443CE}"/>
              </a:ext>
            </a:extLst>
          </p:cNvPr>
          <p:cNvSpPr txBox="1">
            <a:spLocks/>
          </p:cNvSpPr>
          <p:nvPr/>
        </p:nvSpPr>
        <p:spPr>
          <a:xfrm>
            <a:off x="6277621" y="2699428"/>
            <a:ext cx="259624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총기 발사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BB2E0-9BC2-4649-A05E-AA201CEE6D7B}"/>
              </a:ext>
            </a:extLst>
          </p:cNvPr>
          <p:cNvSpPr txBox="1">
            <a:spLocks/>
          </p:cNvSpPr>
          <p:nvPr/>
        </p:nvSpPr>
        <p:spPr>
          <a:xfrm>
            <a:off x="6277621" y="3302631"/>
            <a:ext cx="259624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행동 트리</a:t>
            </a:r>
          </a:p>
        </p:txBody>
      </p:sp>
    </p:spTree>
    <p:extLst>
      <p:ext uri="{BB962C8B-B14F-4D97-AF65-F5344CB8AC3E}">
        <p14:creationId xmlns:p14="http://schemas.microsoft.com/office/powerpoint/2010/main" val="90950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스트리밍 레벨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6" name="그림 5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EFBBF98E-D715-44A6-B490-557EFCA21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41" y="1864435"/>
            <a:ext cx="5309540" cy="34190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310664-CA92-42DE-9780-414D2ECC86CC}"/>
              </a:ext>
            </a:extLst>
          </p:cNvPr>
          <p:cNvSpPr/>
          <p:nvPr/>
        </p:nvSpPr>
        <p:spPr>
          <a:xfrm>
            <a:off x="7337037" y="1890188"/>
            <a:ext cx="2184935" cy="8470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Safe Zone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5B8E13-7685-4308-A2F3-A587327C6827}"/>
              </a:ext>
            </a:extLst>
          </p:cNvPr>
          <p:cNvSpPr/>
          <p:nvPr/>
        </p:nvSpPr>
        <p:spPr>
          <a:xfrm>
            <a:off x="7337037" y="3560752"/>
            <a:ext cx="2184935" cy="8470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Game Zone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89D67-582A-481D-A1E0-65A571337FA4}"/>
              </a:ext>
            </a:extLst>
          </p:cNvPr>
          <p:cNvSpPr/>
          <p:nvPr/>
        </p:nvSpPr>
        <p:spPr>
          <a:xfrm>
            <a:off x="7337037" y="5283457"/>
            <a:ext cx="2184935" cy="8470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Safe Zone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E7CDEAF-37B4-4654-BA94-26FFF6A0D653}"/>
              </a:ext>
            </a:extLst>
          </p:cNvPr>
          <p:cNvSpPr/>
          <p:nvPr/>
        </p:nvSpPr>
        <p:spPr>
          <a:xfrm>
            <a:off x="8133347" y="2827999"/>
            <a:ext cx="734107" cy="67406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F82563F-A715-410B-9E7C-CE8DF9E13D82}"/>
              </a:ext>
            </a:extLst>
          </p:cNvPr>
          <p:cNvSpPr/>
          <p:nvPr/>
        </p:nvSpPr>
        <p:spPr>
          <a:xfrm>
            <a:off x="8133347" y="4466463"/>
            <a:ext cx="734107" cy="6740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4BF8B-6ECE-44C6-8C89-FFC4C58EFDCD}"/>
              </a:ext>
            </a:extLst>
          </p:cNvPr>
          <p:cNvSpPr txBox="1"/>
          <p:nvPr/>
        </p:nvSpPr>
        <p:spPr>
          <a:xfrm>
            <a:off x="9820637" y="4480329"/>
            <a:ext cx="1598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</a:t>
            </a:r>
            <a:r>
              <a:rPr lang="en-US" altLang="ko-KR" dirty="0"/>
              <a:t>Safe Zone </a:t>
            </a:r>
            <a:r>
              <a:rPr lang="ko-KR" altLang="en-US" dirty="0"/>
              <a:t>삭제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4521901-928B-4807-A49A-2EC71DD2CB06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8987606" y="2848067"/>
            <a:ext cx="2166629" cy="109789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15FB3D-A217-4A0D-A84A-6F6926F5FDB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8867454" y="4803495"/>
            <a:ext cx="9531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0EED1F0-9BB3-4150-8C01-65853E76C2C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592198" y="2313700"/>
            <a:ext cx="4744839" cy="824245"/>
          </a:xfrm>
          <a:prstGeom prst="bentConnector3">
            <a:avLst>
              <a:gd name="adj1" fmla="val -3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6A6E2C-8130-45C1-8EAB-4D95E7251A66}"/>
              </a:ext>
            </a:extLst>
          </p:cNvPr>
          <p:cNvSpPr txBox="1"/>
          <p:nvPr/>
        </p:nvSpPr>
        <p:spPr>
          <a:xfrm>
            <a:off x="874984" y="5570259"/>
            <a:ext cx="4967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플레이어들의 위치에 따라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메모리 자원을 많이 사용하는 </a:t>
            </a:r>
            <a:r>
              <a:rPr lang="en-US" altLang="ko-KR" dirty="0">
                <a:latin typeface="+mj-ea"/>
                <a:ea typeface="+mj-ea"/>
              </a:rPr>
              <a:t>'</a:t>
            </a:r>
            <a:r>
              <a:rPr lang="ko-KR" altLang="en-US" dirty="0">
                <a:latin typeface="+mj-ea"/>
                <a:ea typeface="+mj-ea"/>
              </a:rPr>
              <a:t>레벨 디자인</a:t>
            </a:r>
            <a:r>
              <a:rPr lang="en-US" altLang="ko-KR" dirty="0">
                <a:latin typeface="+mj-ea"/>
                <a:ea typeface="+mj-ea"/>
              </a:rPr>
              <a:t>'</a:t>
            </a:r>
            <a:r>
              <a:rPr lang="ko-KR" altLang="en-US" dirty="0">
                <a:latin typeface="+mj-ea"/>
                <a:ea typeface="+mj-ea"/>
              </a:rPr>
              <a:t>을 유동적으로 로드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 err="1">
                <a:latin typeface="+mj-ea"/>
                <a:ea typeface="+mj-ea"/>
              </a:rPr>
              <a:t>언로드</a:t>
            </a:r>
            <a:r>
              <a:rPr lang="ko-KR" altLang="en-US" dirty="0">
                <a:latin typeface="+mj-ea"/>
                <a:ea typeface="+mj-ea"/>
              </a:rPr>
              <a:t> 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altLang="ko-KR" b="0" dirty="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9294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4" name="그림 3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63A99334-2997-407D-B101-3F085F547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2" y="1933225"/>
            <a:ext cx="5460570" cy="399738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D821979-083E-4E56-9542-A063CBB49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81" y="1990603"/>
            <a:ext cx="5327407" cy="3882632"/>
          </a:xfrm>
          <a:prstGeom prst="rect">
            <a:avLst/>
          </a:prstGeom>
        </p:spPr>
      </p:pic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9B3E00BD-5DE3-413A-BFB7-1C4B3044B012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스트리밍 레벨</a:t>
            </a:r>
            <a:endParaRPr lang="ru-RU" altLang="ko-KR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266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172598" y="689028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플레이어 감지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FBC64E-408F-4945-9526-DE29619B2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5" y="4455701"/>
            <a:ext cx="3016319" cy="22148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CD542F-EB3B-47F8-B13B-18BFC5669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5" y="1229264"/>
            <a:ext cx="3016319" cy="2205558"/>
          </a:xfrm>
          <a:prstGeom prst="rect">
            <a:avLst/>
          </a:prstGeom>
        </p:spPr>
      </p:pic>
      <p:pic>
        <p:nvPicPr>
          <p:cNvPr id="9" name="그림 8" descr="텍스트, 명함, 봉투이(가) 표시된 사진&#10;&#10;자동 생성된 설명">
            <a:extLst>
              <a:ext uri="{FF2B5EF4-FFF2-40B4-BE49-F238E27FC236}">
                <a16:creationId xmlns:a16="http://schemas.microsoft.com/office/drawing/2014/main" id="{8ACC6E13-D9C7-429C-B6A5-8F1612390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38" y="2650510"/>
            <a:ext cx="3016319" cy="2198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568965-565D-4B4B-80E6-876EAC24DC4D}"/>
              </a:ext>
            </a:extLst>
          </p:cNvPr>
          <p:cNvSpPr txBox="1"/>
          <p:nvPr/>
        </p:nvSpPr>
        <p:spPr>
          <a:xfrm>
            <a:off x="6459523" y="2332043"/>
            <a:ext cx="5654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(1) AI</a:t>
            </a:r>
            <a:r>
              <a:rPr lang="ko-KR" altLang="en-US" dirty="0">
                <a:latin typeface="+mj-ea"/>
                <a:ea typeface="+mj-ea"/>
              </a:rPr>
              <a:t>를 중심으로</a:t>
            </a:r>
            <a:r>
              <a:rPr lang="en-US" altLang="ko-KR" dirty="0">
                <a:latin typeface="+mj-ea"/>
                <a:ea typeface="+mj-ea"/>
              </a:rPr>
              <a:t>, AI </a:t>
            </a:r>
            <a:r>
              <a:rPr lang="ko-KR" altLang="en-US" dirty="0">
                <a:latin typeface="+mj-ea"/>
                <a:ea typeface="+mj-ea"/>
              </a:rPr>
              <a:t>시야거리만큼의 구를 그린다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(2) </a:t>
            </a:r>
            <a:r>
              <a:rPr lang="ko-KR" altLang="en-US" dirty="0">
                <a:latin typeface="+mj-ea"/>
                <a:ea typeface="+mj-ea"/>
              </a:rPr>
              <a:t>구 안에 </a:t>
            </a:r>
            <a:r>
              <a:rPr lang="en-US" altLang="ko-KR" dirty="0" err="1">
                <a:latin typeface="+mj-ea"/>
                <a:ea typeface="+mj-ea"/>
              </a:rPr>
              <a:t>LivingEntity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컴포넌트를 가지고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살아있으며</a:t>
            </a:r>
            <a:r>
              <a:rPr lang="en-US" altLang="ko-KR" dirty="0">
                <a:latin typeface="+mj-ea"/>
                <a:ea typeface="+mj-ea"/>
              </a:rPr>
              <a:t>, Player </a:t>
            </a:r>
            <a:r>
              <a:rPr lang="ko-KR" altLang="en-US" dirty="0">
                <a:latin typeface="+mj-ea"/>
                <a:ea typeface="+mj-ea"/>
              </a:rPr>
              <a:t>레이어를 가진 오브젝트가 있으며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(3) AI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ko-KR" altLang="en-US" dirty="0" err="1">
                <a:latin typeface="+mj-ea"/>
                <a:ea typeface="+mj-ea"/>
              </a:rPr>
              <a:t>시야각</a:t>
            </a:r>
            <a:r>
              <a:rPr lang="ko-KR" altLang="en-US" dirty="0">
                <a:latin typeface="+mj-ea"/>
                <a:ea typeface="+mj-ea"/>
              </a:rPr>
              <a:t> 내에 있다면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(4) AI -&gt; </a:t>
            </a:r>
            <a:r>
              <a:rPr lang="ko-KR" altLang="en-US" dirty="0">
                <a:latin typeface="+mj-ea"/>
                <a:ea typeface="+mj-ea"/>
              </a:rPr>
              <a:t>플레이어 오브젝트 방향으로 </a:t>
            </a:r>
            <a:r>
              <a:rPr lang="ko-KR" altLang="en-US" dirty="0" err="1">
                <a:latin typeface="+mj-ea"/>
                <a:ea typeface="+mj-ea"/>
              </a:rPr>
              <a:t>레이캐스트를</a:t>
            </a:r>
            <a:r>
              <a:rPr lang="ko-KR" altLang="en-US" dirty="0">
                <a:latin typeface="+mj-ea"/>
                <a:ea typeface="+mj-ea"/>
              </a:rPr>
              <a:t> 쐈을 때 감지되는 것이 있고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(5) </a:t>
            </a:r>
            <a:r>
              <a:rPr lang="ko-KR" altLang="en-US" dirty="0">
                <a:latin typeface="+mj-ea"/>
                <a:ea typeface="+mj-ea"/>
              </a:rPr>
              <a:t>감지된 물체가 </a:t>
            </a:r>
            <a:r>
              <a:rPr lang="en-US" altLang="ko-KR" dirty="0">
                <a:latin typeface="+mj-ea"/>
                <a:ea typeface="+mj-ea"/>
              </a:rPr>
              <a:t>(2)</a:t>
            </a:r>
            <a:r>
              <a:rPr lang="ko-KR" altLang="en-US" dirty="0">
                <a:latin typeface="+mj-ea"/>
                <a:ea typeface="+mj-ea"/>
              </a:rPr>
              <a:t>에서 감지된 물체와 같으며 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(6) </a:t>
            </a:r>
            <a:r>
              <a:rPr lang="ko-KR" altLang="en-US" dirty="0">
                <a:latin typeface="+mj-ea"/>
                <a:ea typeface="+mj-ea"/>
              </a:rPr>
              <a:t>플레이어 </a:t>
            </a:r>
            <a:r>
              <a:rPr lang="en-US" altLang="ko-KR" dirty="0">
                <a:latin typeface="+mj-ea"/>
                <a:ea typeface="+mj-ea"/>
              </a:rPr>
              <a:t>ID</a:t>
            </a:r>
            <a:r>
              <a:rPr lang="ko-KR" altLang="en-US" dirty="0">
                <a:latin typeface="+mj-ea"/>
                <a:ea typeface="+mj-ea"/>
              </a:rPr>
              <a:t>에 문제가 없다면 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AI</a:t>
            </a:r>
            <a:r>
              <a:rPr lang="ko-KR" altLang="en-US" dirty="0">
                <a:latin typeface="+mj-ea"/>
                <a:ea typeface="+mj-ea"/>
              </a:rPr>
              <a:t>의 시야에 들어온 것으로 판단한다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altLang="ko-KR" b="0" dirty="0">
              <a:effectLst/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9356-F390-4628-9559-60E56B4A03AD}"/>
              </a:ext>
            </a:extLst>
          </p:cNvPr>
          <p:cNvSpPr txBox="1"/>
          <p:nvPr/>
        </p:nvSpPr>
        <p:spPr>
          <a:xfrm>
            <a:off x="3350338" y="1322651"/>
            <a:ext cx="154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(1), (2) </a:t>
            </a:r>
            <a:r>
              <a:rPr lang="ko-KR" altLang="en-US" b="1" dirty="0">
                <a:solidFill>
                  <a:srgbClr val="FF0000"/>
                </a:solidFill>
              </a:rPr>
              <a:t>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7DC3-CB93-4543-9C11-2748F41140B4}"/>
              </a:ext>
            </a:extLst>
          </p:cNvPr>
          <p:cNvSpPr txBox="1"/>
          <p:nvPr/>
        </p:nvSpPr>
        <p:spPr>
          <a:xfrm>
            <a:off x="2236000" y="3729419"/>
            <a:ext cx="154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(3) </a:t>
            </a:r>
            <a:r>
              <a:rPr lang="ko-KR" altLang="en-US" b="1" dirty="0">
                <a:solidFill>
                  <a:srgbClr val="FF0000"/>
                </a:solidFill>
              </a:rPr>
              <a:t>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F887A-254A-4B41-A20A-8AD02BCD2CB9}"/>
              </a:ext>
            </a:extLst>
          </p:cNvPr>
          <p:cNvSpPr txBox="1"/>
          <p:nvPr/>
        </p:nvSpPr>
        <p:spPr>
          <a:xfrm>
            <a:off x="3350338" y="6136187"/>
            <a:ext cx="154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(4), (5) </a:t>
            </a:r>
            <a:r>
              <a:rPr lang="ko-KR" altLang="en-US" b="1" dirty="0">
                <a:solidFill>
                  <a:srgbClr val="FF0000"/>
                </a:solidFill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112215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172598" y="689028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플레이어 감지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81A847-DD4D-46E1-A29B-A1849EE5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41" y="2133925"/>
            <a:ext cx="4686300" cy="3895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61E6BA-1BD4-463B-822D-5F94A5A5A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198" y="2218824"/>
            <a:ext cx="6529526" cy="372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0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172598" y="379743"/>
            <a:ext cx="79566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/>
              <a:t>타깃결정 가중치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AB82902-5E5E-442D-820B-95C00AE2F2D8}"/>
                  </a:ext>
                </a:extLst>
              </p:cNvPr>
              <p:cNvSpPr/>
              <p:nvPr/>
            </p:nvSpPr>
            <p:spPr>
              <a:xfrm>
                <a:off x="2386768" y="2024361"/>
                <a:ext cx="7059236" cy="594604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m:t>[</m:t>
                      </m:r>
                      <m:r>
                        <a:rPr lang="ko-KR" altLang="en-US" i="1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lang="ko-KR" altLang="en-US" i="1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까</m:t>
                      </m:r>
                      <m:r>
                        <a:rPr lang="ko-KR" altLang="en-US" i="1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운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m:t>거리</m:t>
                      </m:r>
                      <m:r>
                        <m:rPr>
                          <m:nor/>
                        </m:rPr>
                        <a:rPr lang="en-US" altLang="ko-KR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m:t>] × [</m:t>
                      </m:r>
                      <m:r>
                        <m:rPr>
                          <m:nor/>
                        </m:rPr>
                        <a:rPr lang="ko-KR" altLang="en-US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m:t>거리 가중치</m:t>
                      </m:r>
                      <m:r>
                        <m:rPr>
                          <m:nor/>
                        </m:rPr>
                        <a:rPr lang="en-US" altLang="ko-KR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m:t>] + [</m:t>
                      </m:r>
                      <m:r>
                        <m:rPr>
                          <m:nor/>
                        </m:rPr>
                        <a:rPr lang="ko-KR" altLang="en-US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m:t>마지막 피격 여부</m:t>
                      </m:r>
                      <m:r>
                        <m:rPr>
                          <m:nor/>
                        </m:rPr>
                        <a:rPr lang="en-US" altLang="ko-KR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m:t>] × [</m:t>
                      </m:r>
                      <m:r>
                        <m:rPr>
                          <m:nor/>
                        </m:rPr>
                        <a:rPr lang="ko-KR" altLang="en-US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m:t>피격 가중치</m:t>
                      </m:r>
                      <m:r>
                        <m:rPr>
                          <m:nor/>
                        </m:rPr>
                        <a:rPr lang="en-US" altLang="ko-KR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m:t>] </m:t>
                      </m:r>
                    </m:oMath>
                  </m:oMathPara>
                </a14:m>
                <a:endParaRPr lang="ko-KR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AB82902-5E5E-442D-820B-95C00AE2F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68" y="2024361"/>
                <a:ext cx="7059236" cy="59460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C27B31E-79C6-416C-812F-C23FE215A77D}"/>
              </a:ext>
            </a:extLst>
          </p:cNvPr>
          <p:cNvSpPr txBox="1"/>
          <p:nvPr/>
        </p:nvSpPr>
        <p:spPr>
          <a:xfrm>
            <a:off x="1202082" y="1421119"/>
            <a:ext cx="45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타깃 결정 가중치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0FABC-D2E3-49C6-AB17-565A051F2DBF}"/>
              </a:ext>
            </a:extLst>
          </p:cNvPr>
          <p:cNvSpPr txBox="1"/>
          <p:nvPr/>
        </p:nvSpPr>
        <p:spPr>
          <a:xfrm>
            <a:off x="2423680" y="2924754"/>
            <a:ext cx="6619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가장 높은 타깃 수치를 가진 플레이어가 </a:t>
            </a:r>
            <a:r>
              <a:rPr lang="en-US" altLang="ko-KR" dirty="0"/>
              <a:t>AI</a:t>
            </a:r>
            <a:r>
              <a:rPr lang="ko-KR" altLang="en-US" dirty="0"/>
              <a:t>의 공격 목표가 된다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플레이어마다 따로 계산된다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68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총기 발사 시스템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A605E-0928-4D60-BADF-9BC5CCD523B4}"/>
              </a:ext>
            </a:extLst>
          </p:cNvPr>
          <p:cNvSpPr txBox="1"/>
          <p:nvPr/>
        </p:nvSpPr>
        <p:spPr>
          <a:xfrm>
            <a:off x="6962287" y="2332043"/>
            <a:ext cx="4967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>
                <a:latin typeface="+mj-ea"/>
                <a:ea typeface="+mj-ea"/>
              </a:rPr>
              <a:t>총기는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연발</a:t>
            </a:r>
            <a:r>
              <a:rPr lang="en-US" altLang="ko-KR" dirty="0">
                <a:latin typeface="+mj-ea"/>
                <a:ea typeface="+mj-ea"/>
              </a:rPr>
              <a:t>, 3</a:t>
            </a:r>
            <a:r>
              <a:rPr lang="ko-KR" altLang="en-US" dirty="0">
                <a:latin typeface="+mj-ea"/>
                <a:ea typeface="+mj-ea"/>
              </a:rPr>
              <a:t>연발</a:t>
            </a:r>
            <a:r>
              <a:rPr lang="en-US" altLang="ko-KR" dirty="0">
                <a:latin typeface="+mj-ea"/>
                <a:ea typeface="+mj-ea"/>
              </a:rPr>
              <a:t>, 2</a:t>
            </a:r>
            <a:r>
              <a:rPr lang="ko-KR" altLang="en-US" dirty="0">
                <a:latin typeface="+mj-ea"/>
                <a:ea typeface="+mj-ea"/>
              </a:rPr>
              <a:t>연발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단발 발사모드를 가집니다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sz="1600" b="0" dirty="0" err="1">
                <a:effectLst/>
                <a:latin typeface="+mj-ea"/>
                <a:ea typeface="+mj-ea"/>
              </a:rPr>
              <a:t>enum</a:t>
            </a:r>
            <a:r>
              <a:rPr lang="en-US" altLang="ko-KR" sz="1600" b="0" dirty="0">
                <a:effectLst/>
                <a:latin typeface="+mj-ea"/>
                <a:ea typeface="+mj-ea"/>
              </a:rPr>
              <a:t> </a:t>
            </a:r>
            <a:r>
              <a:rPr lang="en-US" altLang="ko-KR" sz="1600" b="0" dirty="0" err="1">
                <a:effectLst/>
                <a:latin typeface="+mj-ea"/>
                <a:ea typeface="+mj-ea"/>
              </a:rPr>
              <a:t>FireMode</a:t>
            </a:r>
            <a:r>
              <a:rPr lang="en-US" altLang="ko-KR" sz="1600" b="0" dirty="0">
                <a:effectLst/>
                <a:latin typeface="+mj-ea"/>
                <a:ea typeface="+mj-ea"/>
              </a:rPr>
              <a:t> { automatic, burst, twice, single } 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b="0" dirty="0">
                <a:effectLst/>
                <a:latin typeface="+mj-ea"/>
                <a:ea typeface="+mj-ea"/>
              </a:rPr>
              <a:t>(2) </a:t>
            </a:r>
            <a:r>
              <a:rPr lang="ko-KR" altLang="en-US" b="0" dirty="0">
                <a:effectLst/>
                <a:latin typeface="+mj-ea"/>
                <a:ea typeface="+mj-ea"/>
              </a:rPr>
              <a:t>총기에서 나가는 총알은 오브젝트 </a:t>
            </a:r>
            <a:r>
              <a:rPr lang="ko-KR" altLang="en-US" b="0" dirty="0" err="1">
                <a:effectLst/>
                <a:latin typeface="+mj-ea"/>
                <a:ea typeface="+mj-ea"/>
              </a:rPr>
              <a:t>풀링</a:t>
            </a:r>
            <a:r>
              <a:rPr lang="ko-KR" altLang="en-US" b="0" dirty="0">
                <a:effectLst/>
                <a:latin typeface="+mj-ea"/>
                <a:ea typeface="+mj-ea"/>
              </a:rPr>
              <a:t> 기법으로 관리됩니다</a:t>
            </a:r>
            <a:r>
              <a:rPr lang="en-US" altLang="ko-KR" b="0" dirty="0">
                <a:effectLst/>
                <a:latin typeface="+mj-ea"/>
                <a:ea typeface="+mj-ea"/>
              </a:rPr>
              <a:t>. </a:t>
            </a:r>
          </a:p>
          <a:p>
            <a:endParaRPr lang="en-US" altLang="ko-KR" b="0" dirty="0">
              <a:effectLst/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이를 통해 수 많은 총알이 동적으로 생성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파괴될 필요가 없어집니다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altLang="ko-KR" b="0" dirty="0">
              <a:effectLst/>
              <a:latin typeface="+mj-ea"/>
              <a:ea typeface="+mj-ea"/>
            </a:endParaRPr>
          </a:p>
        </p:txBody>
      </p:sp>
      <p:pic>
        <p:nvPicPr>
          <p:cNvPr id="23" name="그림 22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3ED79209-B868-447A-90CF-4AE920F87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4" y="1620226"/>
            <a:ext cx="4997106" cy="1615731"/>
          </a:xfrm>
          <a:prstGeom prst="rect">
            <a:avLst/>
          </a:prstGeom>
        </p:spPr>
      </p:pic>
      <p:pic>
        <p:nvPicPr>
          <p:cNvPr id="25" name="그림 2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E54B4D1-CD8F-460B-BF9B-B94FBA2A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4" y="3371529"/>
            <a:ext cx="4997106" cy="16157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A95F42E-1E2A-4881-B3C6-30A3D1861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4" y="5139976"/>
            <a:ext cx="4997106" cy="16157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140DA0-441B-4EDB-92BE-A5776DFAB4D1}"/>
              </a:ext>
            </a:extLst>
          </p:cNvPr>
          <p:cNvSpPr txBox="1"/>
          <p:nvPr/>
        </p:nvSpPr>
        <p:spPr>
          <a:xfrm>
            <a:off x="368536" y="2221399"/>
            <a:ext cx="129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연발 사격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E72FE1-690E-4CF7-BE75-F84F7F975315}"/>
              </a:ext>
            </a:extLst>
          </p:cNvPr>
          <p:cNvSpPr txBox="1"/>
          <p:nvPr/>
        </p:nvSpPr>
        <p:spPr>
          <a:xfrm>
            <a:off x="262269" y="3994728"/>
            <a:ext cx="140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연발 사격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03E97-9A6B-4853-A809-3A561DD06D65}"/>
              </a:ext>
            </a:extLst>
          </p:cNvPr>
          <p:cNvSpPr txBox="1"/>
          <p:nvPr/>
        </p:nvSpPr>
        <p:spPr>
          <a:xfrm>
            <a:off x="315403" y="5763175"/>
            <a:ext cx="135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단발 사격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88BAAA-0480-4ABD-83A6-1B9F4FD43624}"/>
              </a:ext>
            </a:extLst>
          </p:cNvPr>
          <p:cNvCxnSpPr>
            <a:cxnSpLocks/>
          </p:cNvCxnSpPr>
          <p:nvPr/>
        </p:nvCxnSpPr>
        <p:spPr>
          <a:xfrm>
            <a:off x="5465135" y="2595204"/>
            <a:ext cx="1672856" cy="34228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78D1847-5027-4B9A-B440-1F8041DD350E}"/>
              </a:ext>
            </a:extLst>
          </p:cNvPr>
          <p:cNvCxnSpPr>
            <a:cxnSpLocks/>
          </p:cNvCxnSpPr>
          <p:nvPr/>
        </p:nvCxnSpPr>
        <p:spPr>
          <a:xfrm>
            <a:off x="5465135" y="4182140"/>
            <a:ext cx="1672856" cy="18358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0CC1EEF-6541-41E1-8146-95CCA46826D4}"/>
              </a:ext>
            </a:extLst>
          </p:cNvPr>
          <p:cNvCxnSpPr>
            <a:cxnSpLocks/>
          </p:cNvCxnSpPr>
          <p:nvPr/>
        </p:nvCxnSpPr>
        <p:spPr>
          <a:xfrm>
            <a:off x="5465135" y="6018028"/>
            <a:ext cx="16728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3FA033-0C12-4C27-AED4-E958187B0344}"/>
              </a:ext>
            </a:extLst>
          </p:cNvPr>
          <p:cNvSpPr txBox="1"/>
          <p:nvPr/>
        </p:nvSpPr>
        <p:spPr>
          <a:xfrm>
            <a:off x="7187581" y="5833362"/>
            <a:ext cx="208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오브젝트 </a:t>
            </a:r>
            <a:r>
              <a:rPr lang="ko-KR" altLang="en-US" b="1" dirty="0" err="1">
                <a:solidFill>
                  <a:srgbClr val="FF0000"/>
                </a:solidFill>
              </a:rPr>
              <a:t>풀링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1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부위 피격 시스템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048BE12-502C-419F-A601-422C0BF62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7" y="1663687"/>
            <a:ext cx="5967033" cy="33912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8D1E53-EA26-490A-810E-2DE37D5FF48E}"/>
              </a:ext>
            </a:extLst>
          </p:cNvPr>
          <p:cNvSpPr txBox="1"/>
          <p:nvPr/>
        </p:nvSpPr>
        <p:spPr>
          <a:xfrm>
            <a:off x="6962287" y="4390317"/>
            <a:ext cx="4967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생명체는 서로 다른 신체부위를 가집니다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부위별로 다른 계수의 데미지를 받습니다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08D181-17FF-4998-BDB9-599274AF9700}"/>
              </a:ext>
            </a:extLst>
          </p:cNvPr>
          <p:cNvSpPr/>
          <p:nvPr/>
        </p:nvSpPr>
        <p:spPr>
          <a:xfrm>
            <a:off x="2896089" y="1393245"/>
            <a:ext cx="2147517" cy="17752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176529-0EE0-496C-BFBB-E88CF06A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842" y="1623609"/>
            <a:ext cx="4306186" cy="222720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0432BCD-7A66-41D1-B8BF-EB689FF1477C}"/>
              </a:ext>
            </a:extLst>
          </p:cNvPr>
          <p:cNvCxnSpPr>
            <a:cxnSpLocks/>
          </p:cNvCxnSpPr>
          <p:nvPr/>
        </p:nvCxnSpPr>
        <p:spPr>
          <a:xfrm>
            <a:off x="9726230" y="2467683"/>
            <a:ext cx="16257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621E843A-0BD5-4922-AF37-E9155C1F9257}"/>
              </a:ext>
            </a:extLst>
          </p:cNvPr>
          <p:cNvSpPr/>
          <p:nvPr/>
        </p:nvSpPr>
        <p:spPr>
          <a:xfrm>
            <a:off x="6914478" y="1920949"/>
            <a:ext cx="1499420" cy="1280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1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6">
            <a:extLst>
              <a:ext uri="{FF2B5EF4-FFF2-40B4-BE49-F238E27FC236}">
                <a16:creationId xmlns:a16="http://schemas.microsoft.com/office/drawing/2014/main" id="{C461C801-E2E3-408A-AEDB-389BE9070D2A}"/>
              </a:ext>
            </a:extLst>
          </p:cNvPr>
          <p:cNvGrpSpPr>
            <a:grpSpLocks/>
          </p:cNvGrpSpPr>
          <p:nvPr/>
        </p:nvGrpSpPr>
        <p:grpSpPr bwMode="auto">
          <a:xfrm>
            <a:off x="3274413" y="1926573"/>
            <a:ext cx="2886027" cy="553998"/>
            <a:chOff x="5229346" y="2074351"/>
            <a:chExt cx="1909592" cy="554063"/>
          </a:xfrm>
        </p:grpSpPr>
        <p:sp>
          <p:nvSpPr>
            <p:cNvPr id="31" name="TextBox 2">
              <a:extLst>
                <a:ext uri="{FF2B5EF4-FFF2-40B4-BE49-F238E27FC236}">
                  <a16:creationId xmlns:a16="http://schemas.microsoft.com/office/drawing/2014/main" id="{9A3BC939-0D51-4642-A1D6-A10DAEB66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9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종합 설계 개요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9DC52CD5-D87D-4E74-BB93-CF800B5E9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01.</a:t>
              </a:r>
            </a:p>
          </p:txBody>
        </p:sp>
      </p:grpSp>
      <p:sp>
        <p:nvSpPr>
          <p:cNvPr id="33" name="Shape 130">
            <a:extLst>
              <a:ext uri="{FF2B5EF4-FFF2-40B4-BE49-F238E27FC236}">
                <a16:creationId xmlns:a16="http://schemas.microsoft.com/office/drawing/2014/main" id="{B02D79CF-1CAE-46AD-8BC1-236558495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801" y="572170"/>
            <a:ext cx="4105275" cy="61277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Montserrat-SemiBold"/>
                <a:cs typeface="helvetica" panose="020B0604020202020204" pitchFamily="34" charset="0"/>
                <a:sym typeface="Montserrat-SemiBold"/>
              </a:rPr>
              <a:t>C o n t e n t s</a:t>
            </a:r>
            <a:endParaRPr kumimoji="0" lang="ko-KR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Montserrat-SemiBold"/>
              <a:cs typeface="helvetica" panose="020B0604020202020204" pitchFamily="34" charset="0"/>
              <a:sym typeface="Montserrat-SemiBold"/>
            </a:endParaRPr>
          </a:p>
        </p:txBody>
      </p:sp>
      <p:grpSp>
        <p:nvGrpSpPr>
          <p:cNvPr id="44" name="그룹 6">
            <a:extLst>
              <a:ext uri="{FF2B5EF4-FFF2-40B4-BE49-F238E27FC236}">
                <a16:creationId xmlns:a16="http://schemas.microsoft.com/office/drawing/2014/main" id="{C63DA28F-BB12-4539-BB13-DE2CD7F73E49}"/>
              </a:ext>
            </a:extLst>
          </p:cNvPr>
          <p:cNvGrpSpPr>
            <a:grpSpLocks/>
          </p:cNvGrpSpPr>
          <p:nvPr/>
        </p:nvGrpSpPr>
        <p:grpSpPr bwMode="auto">
          <a:xfrm>
            <a:off x="3274413" y="2480571"/>
            <a:ext cx="2886027" cy="553998"/>
            <a:chOff x="5229346" y="2074351"/>
            <a:chExt cx="1909592" cy="554063"/>
          </a:xfrm>
        </p:grpSpPr>
        <p:sp>
          <p:nvSpPr>
            <p:cNvPr id="45" name="TextBox 2">
              <a:extLst>
                <a:ext uri="{FF2B5EF4-FFF2-40B4-BE49-F238E27FC236}">
                  <a16:creationId xmlns:a16="http://schemas.microsoft.com/office/drawing/2014/main" id="{9500572B-0136-4825-A804-C3E9C4305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9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관련 연구 및 사례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C0A6BDD6-5BE9-4B4D-8EA6-BF7D429B6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02.</a:t>
              </a:r>
            </a:p>
          </p:txBody>
        </p:sp>
      </p:grpSp>
      <p:grpSp>
        <p:nvGrpSpPr>
          <p:cNvPr id="47" name="그룹 6">
            <a:extLst>
              <a:ext uri="{FF2B5EF4-FFF2-40B4-BE49-F238E27FC236}">
                <a16:creationId xmlns:a16="http://schemas.microsoft.com/office/drawing/2014/main" id="{3C4DE554-C244-4299-A33E-2069FFC96FAA}"/>
              </a:ext>
            </a:extLst>
          </p:cNvPr>
          <p:cNvGrpSpPr>
            <a:grpSpLocks/>
          </p:cNvGrpSpPr>
          <p:nvPr/>
        </p:nvGrpSpPr>
        <p:grpSpPr bwMode="auto">
          <a:xfrm>
            <a:off x="3294435" y="3034569"/>
            <a:ext cx="2886027" cy="553998"/>
            <a:chOff x="5229346" y="2074351"/>
            <a:chExt cx="1909592" cy="554063"/>
          </a:xfrm>
        </p:grpSpPr>
        <p:sp>
          <p:nvSpPr>
            <p:cNvPr id="48" name="TextBox 2">
              <a:extLst>
                <a:ext uri="{FF2B5EF4-FFF2-40B4-BE49-F238E27FC236}">
                  <a16:creationId xmlns:a16="http://schemas.microsoft.com/office/drawing/2014/main" id="{E2906C3A-D3B7-401C-B8F9-6B45475202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9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시스템 수행 시나리오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49" name="TextBox 3">
              <a:extLst>
                <a:ext uri="{FF2B5EF4-FFF2-40B4-BE49-F238E27FC236}">
                  <a16:creationId xmlns:a16="http://schemas.microsoft.com/office/drawing/2014/main" id="{23F4565E-C57A-4191-BDCF-758BC9D9F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03.</a:t>
              </a:r>
            </a:p>
          </p:txBody>
        </p:sp>
      </p:grpSp>
      <p:grpSp>
        <p:nvGrpSpPr>
          <p:cNvPr id="50" name="그룹 6">
            <a:extLst>
              <a:ext uri="{FF2B5EF4-FFF2-40B4-BE49-F238E27FC236}">
                <a16:creationId xmlns:a16="http://schemas.microsoft.com/office/drawing/2014/main" id="{084532B2-0C30-4588-A12E-9011754A0DFD}"/>
              </a:ext>
            </a:extLst>
          </p:cNvPr>
          <p:cNvGrpSpPr>
            <a:grpSpLocks/>
          </p:cNvGrpSpPr>
          <p:nvPr/>
        </p:nvGrpSpPr>
        <p:grpSpPr bwMode="auto">
          <a:xfrm>
            <a:off x="3294435" y="3588567"/>
            <a:ext cx="2886027" cy="553998"/>
            <a:chOff x="5229346" y="2074351"/>
            <a:chExt cx="1909592" cy="554063"/>
          </a:xfrm>
        </p:grpSpPr>
        <p:sp>
          <p:nvSpPr>
            <p:cNvPr id="51" name="TextBox 2">
              <a:extLst>
                <a:ext uri="{FF2B5EF4-FFF2-40B4-BE49-F238E27FC236}">
                  <a16:creationId xmlns:a16="http://schemas.microsoft.com/office/drawing/2014/main" id="{62CB8731-0B82-4805-B6D9-79DF40A72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9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시스템 구성도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52" name="TextBox 3">
              <a:extLst>
                <a:ext uri="{FF2B5EF4-FFF2-40B4-BE49-F238E27FC236}">
                  <a16:creationId xmlns:a16="http://schemas.microsoft.com/office/drawing/2014/main" id="{803DF7AA-3BD8-4E1B-BF1E-83A9A3B9A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04.</a:t>
              </a: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AFF3FBE3-3B92-49B6-A50D-401F5D44D664}"/>
              </a:ext>
            </a:extLst>
          </p:cNvPr>
          <p:cNvGrpSpPr>
            <a:grpSpLocks/>
          </p:cNvGrpSpPr>
          <p:nvPr/>
        </p:nvGrpSpPr>
        <p:grpSpPr bwMode="auto">
          <a:xfrm>
            <a:off x="3294435" y="4141873"/>
            <a:ext cx="2886027" cy="553998"/>
            <a:chOff x="5229346" y="2074351"/>
            <a:chExt cx="1909592" cy="554063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BDE1C554-B5F7-4FBA-9D11-172E59AF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9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시스템 모듈 상세 설계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55" name="TextBox 3">
              <a:extLst>
                <a:ext uri="{FF2B5EF4-FFF2-40B4-BE49-F238E27FC236}">
                  <a16:creationId xmlns:a16="http://schemas.microsoft.com/office/drawing/2014/main" id="{1DEA3F60-56EC-4229-A35B-17ACDCF32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05.</a:t>
              </a:r>
            </a:p>
          </p:txBody>
        </p:sp>
      </p:grpSp>
      <p:grpSp>
        <p:nvGrpSpPr>
          <p:cNvPr id="56" name="그룹 6">
            <a:extLst>
              <a:ext uri="{FF2B5EF4-FFF2-40B4-BE49-F238E27FC236}">
                <a16:creationId xmlns:a16="http://schemas.microsoft.com/office/drawing/2014/main" id="{81E307E3-A25C-45F4-8C09-3DC9A134DB3B}"/>
              </a:ext>
            </a:extLst>
          </p:cNvPr>
          <p:cNvGrpSpPr>
            <a:grpSpLocks/>
          </p:cNvGrpSpPr>
          <p:nvPr/>
        </p:nvGrpSpPr>
        <p:grpSpPr bwMode="auto">
          <a:xfrm>
            <a:off x="6180464" y="1926573"/>
            <a:ext cx="2886026" cy="553998"/>
            <a:chOff x="5229346" y="2074351"/>
            <a:chExt cx="1909591" cy="554063"/>
          </a:xfrm>
        </p:grpSpPr>
        <p:sp>
          <p:nvSpPr>
            <p:cNvPr id="57" name="TextBox 2">
              <a:extLst>
                <a:ext uri="{FF2B5EF4-FFF2-40B4-BE49-F238E27FC236}">
                  <a16:creationId xmlns:a16="http://schemas.microsoft.com/office/drawing/2014/main" id="{957F5C78-D888-408D-B156-43D05980C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8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개발 환경 및 개발 방법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58" name="TextBox 3">
              <a:extLst>
                <a:ext uri="{FF2B5EF4-FFF2-40B4-BE49-F238E27FC236}">
                  <a16:creationId xmlns:a16="http://schemas.microsoft.com/office/drawing/2014/main" id="{4F6E2436-DFD8-4C65-AFC4-B20BF95A8B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06.</a:t>
              </a:r>
            </a:p>
          </p:txBody>
        </p:sp>
      </p:grpSp>
      <p:grpSp>
        <p:nvGrpSpPr>
          <p:cNvPr id="59" name="그룹 6">
            <a:extLst>
              <a:ext uri="{FF2B5EF4-FFF2-40B4-BE49-F238E27FC236}">
                <a16:creationId xmlns:a16="http://schemas.microsoft.com/office/drawing/2014/main" id="{3CBA8315-A843-4148-9E60-51568CC13814}"/>
              </a:ext>
            </a:extLst>
          </p:cNvPr>
          <p:cNvGrpSpPr>
            <a:grpSpLocks/>
          </p:cNvGrpSpPr>
          <p:nvPr/>
        </p:nvGrpSpPr>
        <p:grpSpPr bwMode="auto">
          <a:xfrm>
            <a:off x="6180462" y="2480571"/>
            <a:ext cx="2886027" cy="553998"/>
            <a:chOff x="5229346" y="2074351"/>
            <a:chExt cx="1909592" cy="554063"/>
          </a:xfrm>
        </p:grpSpPr>
        <p:sp>
          <p:nvSpPr>
            <p:cNvPr id="60" name="TextBox 2">
              <a:extLst>
                <a:ext uri="{FF2B5EF4-FFF2-40B4-BE49-F238E27FC236}">
                  <a16:creationId xmlns:a16="http://schemas.microsoft.com/office/drawing/2014/main" id="{384A0404-6FBD-4C9C-890E-27E4DC094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9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데모 환경 설계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61" name="TextBox 3">
              <a:extLst>
                <a:ext uri="{FF2B5EF4-FFF2-40B4-BE49-F238E27FC236}">
                  <a16:creationId xmlns:a16="http://schemas.microsoft.com/office/drawing/2014/main" id="{8669A8D3-8848-4038-847C-E2A2C33A2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07.</a:t>
              </a:r>
            </a:p>
          </p:txBody>
        </p:sp>
      </p:grpSp>
      <p:grpSp>
        <p:nvGrpSpPr>
          <p:cNvPr id="62" name="그룹 6">
            <a:extLst>
              <a:ext uri="{FF2B5EF4-FFF2-40B4-BE49-F238E27FC236}">
                <a16:creationId xmlns:a16="http://schemas.microsoft.com/office/drawing/2014/main" id="{C02D4FF3-0283-4A0F-882F-6AF9FF677909}"/>
              </a:ext>
            </a:extLst>
          </p:cNvPr>
          <p:cNvGrpSpPr>
            <a:grpSpLocks/>
          </p:cNvGrpSpPr>
          <p:nvPr/>
        </p:nvGrpSpPr>
        <p:grpSpPr bwMode="auto">
          <a:xfrm>
            <a:off x="6200484" y="3034569"/>
            <a:ext cx="2886027" cy="553998"/>
            <a:chOff x="5229346" y="2074351"/>
            <a:chExt cx="1909592" cy="554063"/>
          </a:xfrm>
        </p:grpSpPr>
        <p:sp>
          <p:nvSpPr>
            <p:cNvPr id="63" name="TextBox 2">
              <a:extLst>
                <a:ext uri="{FF2B5EF4-FFF2-40B4-BE49-F238E27FC236}">
                  <a16:creationId xmlns:a16="http://schemas.microsoft.com/office/drawing/2014/main" id="{C9CE9E1D-770D-49B9-9627-E509C6FB7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9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업무 분담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64" name="TextBox 3">
              <a:extLst>
                <a:ext uri="{FF2B5EF4-FFF2-40B4-BE49-F238E27FC236}">
                  <a16:creationId xmlns:a16="http://schemas.microsoft.com/office/drawing/2014/main" id="{504F536C-3F45-489F-810C-680BCB06E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08.</a:t>
              </a:r>
            </a:p>
          </p:txBody>
        </p:sp>
      </p:grpSp>
      <p:grpSp>
        <p:nvGrpSpPr>
          <p:cNvPr id="65" name="그룹 6">
            <a:extLst>
              <a:ext uri="{FF2B5EF4-FFF2-40B4-BE49-F238E27FC236}">
                <a16:creationId xmlns:a16="http://schemas.microsoft.com/office/drawing/2014/main" id="{5A2916E1-547A-41BD-85EC-1D2326F02A9D}"/>
              </a:ext>
            </a:extLst>
          </p:cNvPr>
          <p:cNvGrpSpPr>
            <a:grpSpLocks/>
          </p:cNvGrpSpPr>
          <p:nvPr/>
        </p:nvGrpSpPr>
        <p:grpSpPr bwMode="auto">
          <a:xfrm>
            <a:off x="6200484" y="3588567"/>
            <a:ext cx="2886027" cy="553998"/>
            <a:chOff x="5229346" y="2074351"/>
            <a:chExt cx="1909592" cy="554063"/>
          </a:xfrm>
        </p:grpSpPr>
        <p:sp>
          <p:nvSpPr>
            <p:cNvPr id="66" name="TextBox 2">
              <a:extLst>
                <a:ext uri="{FF2B5EF4-FFF2-40B4-BE49-F238E27FC236}">
                  <a16:creationId xmlns:a16="http://schemas.microsoft.com/office/drawing/2014/main" id="{F8964C6B-2C05-4321-80EE-634CE4632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9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종합 설계 수행 일정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67" name="TextBox 3">
              <a:extLst>
                <a:ext uri="{FF2B5EF4-FFF2-40B4-BE49-F238E27FC236}">
                  <a16:creationId xmlns:a16="http://schemas.microsoft.com/office/drawing/2014/main" id="{230972C3-2EC0-4E3B-86D0-DAB82FC4B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09.</a:t>
              </a:r>
            </a:p>
          </p:txBody>
        </p:sp>
      </p:grpSp>
      <p:grpSp>
        <p:nvGrpSpPr>
          <p:cNvPr id="68" name="그룹 6">
            <a:extLst>
              <a:ext uri="{FF2B5EF4-FFF2-40B4-BE49-F238E27FC236}">
                <a16:creationId xmlns:a16="http://schemas.microsoft.com/office/drawing/2014/main" id="{D557837D-7D79-470F-B706-517B6C68C2D0}"/>
              </a:ext>
            </a:extLst>
          </p:cNvPr>
          <p:cNvGrpSpPr>
            <a:grpSpLocks/>
          </p:cNvGrpSpPr>
          <p:nvPr/>
        </p:nvGrpSpPr>
        <p:grpSpPr bwMode="auto">
          <a:xfrm>
            <a:off x="6200484" y="4141873"/>
            <a:ext cx="2886027" cy="553998"/>
            <a:chOff x="5229346" y="2074351"/>
            <a:chExt cx="1909592" cy="554063"/>
          </a:xfrm>
        </p:grpSpPr>
        <p:sp>
          <p:nvSpPr>
            <p:cNvPr id="69" name="TextBox 2">
              <a:extLst>
                <a:ext uri="{FF2B5EF4-FFF2-40B4-BE49-F238E27FC236}">
                  <a16:creationId xmlns:a16="http://schemas.microsoft.com/office/drawing/2014/main" id="{0C21DFD8-65E2-458C-A052-F5DEE8BDD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889" y="2237020"/>
              <a:ext cx="1375049" cy="32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None/>
              </a:pPr>
              <a:r>
                <a:rPr lang="ko-KR" altLang="en-US" sz="1500" b="1" dirty="0">
                  <a:latin typeface="Calibri" panose="020F0502020204030204" pitchFamily="34" charset="0"/>
                  <a:ea typeface="굴림" panose="020B0600000101010101" pitchFamily="50" charset="-127"/>
                </a:rPr>
                <a:t>필요기술 및 참고문헌</a:t>
              </a:r>
              <a:endParaRPr lang="en-US" altLang="ko-KR" sz="1500" b="1" dirty="0"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70" name="TextBox 3">
              <a:extLst>
                <a:ext uri="{FF2B5EF4-FFF2-40B4-BE49-F238E27FC236}">
                  <a16:creationId xmlns:a16="http://schemas.microsoft.com/office/drawing/2014/main" id="{A1357AFC-8270-4B43-BDBC-9CD649BD5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346" y="2074351"/>
              <a:ext cx="534543" cy="55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spcAft>
                  <a:spcPts val="2900"/>
                </a:spcAft>
                <a:buFontTx/>
                <a:buNone/>
              </a:pPr>
              <a:r>
                <a: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굴림" panose="020B0600000101010101" pitchFamily="50" charset="-127"/>
                </a:rPr>
                <a:t>10.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130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6000" dirty="0">
                <a:latin typeface="+mj-ea"/>
                <a:ea typeface="+mj-ea"/>
              </a:rPr>
              <a:t>AI </a:t>
            </a:r>
            <a:r>
              <a:rPr lang="ko-KR" altLang="en-US" sz="6000" dirty="0" err="1">
                <a:latin typeface="+mj-ea"/>
                <a:ea typeface="+mj-ea"/>
              </a:rPr>
              <a:t>행동트리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E5BC4-8A0E-4411-83A4-EE59B9016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13" y="1620105"/>
            <a:ext cx="7102174" cy="49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57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2FFF8-EC0E-4386-92B4-E6611B061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04" y="1317208"/>
            <a:ext cx="5219807" cy="5540791"/>
          </a:xfrm>
          <a:prstGeom prst="rect">
            <a:avLst/>
          </a:prstGeom>
        </p:spPr>
      </p:pic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플레이어 능력 성장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8C557A-9C07-426F-AC07-24FA4B6CA42A}"/>
              </a:ext>
            </a:extLst>
          </p:cNvPr>
          <p:cNvSpPr/>
          <p:nvPr/>
        </p:nvSpPr>
        <p:spPr>
          <a:xfrm>
            <a:off x="1789734" y="3759201"/>
            <a:ext cx="826466" cy="4623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F5D07-318D-4FB4-B87B-C8EDBF5FD190}"/>
              </a:ext>
            </a:extLst>
          </p:cNvPr>
          <p:cNvSpPr txBox="1"/>
          <p:nvPr/>
        </p:nvSpPr>
        <p:spPr>
          <a:xfrm>
            <a:off x="4690534" y="1479021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6D5DE-AE5E-4553-B444-A45E220B8C5B}"/>
              </a:ext>
            </a:extLst>
          </p:cNvPr>
          <p:cNvSpPr txBox="1"/>
          <p:nvPr/>
        </p:nvSpPr>
        <p:spPr>
          <a:xfrm>
            <a:off x="6151034" y="3143885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공격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A881A-90C3-49AD-B76E-AA9AA82D7C09}"/>
              </a:ext>
            </a:extLst>
          </p:cNvPr>
          <p:cNvSpPr txBox="1"/>
          <p:nvPr/>
        </p:nvSpPr>
        <p:spPr>
          <a:xfrm>
            <a:off x="4690534" y="5822421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체력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05D69-819A-413E-AD14-A0F4958F2ACF}"/>
              </a:ext>
            </a:extLst>
          </p:cNvPr>
          <p:cNvSpPr txBox="1"/>
          <p:nvPr/>
        </p:nvSpPr>
        <p:spPr>
          <a:xfrm>
            <a:off x="616477" y="3805728"/>
            <a:ext cx="92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능력치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7AECD-ABB0-4527-85CB-EF8148A58430}"/>
              </a:ext>
            </a:extLst>
          </p:cNvPr>
          <p:cNvSpPr txBox="1"/>
          <p:nvPr/>
        </p:nvSpPr>
        <p:spPr>
          <a:xfrm>
            <a:off x="6814937" y="2030781"/>
            <a:ext cx="4619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옵저버</a:t>
            </a:r>
            <a:r>
              <a:rPr lang="ko-KR" altLang="en-US" dirty="0">
                <a:latin typeface="+mj-ea"/>
                <a:ea typeface="+mj-ea"/>
              </a:rPr>
              <a:t> 패턴을 사용한다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  <a:p>
            <a:r>
              <a:rPr lang="en-US" altLang="ko-KR" dirty="0" err="1">
                <a:latin typeface="+mj-ea"/>
                <a:ea typeface="+mj-ea"/>
              </a:rPr>
              <a:t>PlayerStat</a:t>
            </a:r>
            <a:r>
              <a:rPr lang="ko-KR" altLang="en-US" dirty="0">
                <a:latin typeface="+mj-ea"/>
                <a:ea typeface="+mj-ea"/>
              </a:rPr>
              <a:t>은 캐릭터의 성장에 따라 능력치 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변수를 조작합니다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이때 이동과 공격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체력을 담당하는 클래스들은 </a:t>
            </a:r>
            <a:r>
              <a:rPr lang="en-US" altLang="ko-KR" dirty="0" err="1">
                <a:latin typeface="+mj-ea"/>
                <a:ea typeface="+mj-ea"/>
              </a:rPr>
              <a:t>PlayerStat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>
                <a:latin typeface="+mj-ea"/>
                <a:ea typeface="+mj-ea"/>
              </a:rPr>
              <a:t>'</a:t>
            </a:r>
            <a:r>
              <a:rPr lang="ko-KR" altLang="en-US" dirty="0">
                <a:latin typeface="+mj-ea"/>
                <a:ea typeface="+mj-ea"/>
              </a:rPr>
              <a:t>구독</a:t>
            </a:r>
            <a:r>
              <a:rPr lang="en-US" altLang="ko-KR" dirty="0">
                <a:latin typeface="+mj-ea"/>
                <a:ea typeface="+mj-ea"/>
              </a:rPr>
              <a:t>'</a:t>
            </a:r>
            <a:r>
              <a:rPr lang="ko-KR" altLang="en-US" dirty="0">
                <a:latin typeface="+mj-ea"/>
                <a:ea typeface="+mj-ea"/>
              </a:rPr>
              <a:t>을 해서</a:t>
            </a:r>
          </a:p>
          <a:p>
            <a:endParaRPr lang="ko-KR" altLang="en-US" dirty="0">
              <a:latin typeface="+mj-ea"/>
              <a:ea typeface="+mj-ea"/>
            </a:endParaRPr>
          </a:p>
          <a:p>
            <a:r>
              <a:rPr lang="en-US" altLang="ko-KR" dirty="0" err="1">
                <a:latin typeface="+mj-ea"/>
                <a:ea typeface="+mj-ea"/>
              </a:rPr>
              <a:t>PlayerStat</a:t>
            </a:r>
            <a:r>
              <a:rPr lang="ko-KR" altLang="en-US" dirty="0">
                <a:latin typeface="+mj-ea"/>
                <a:ea typeface="+mj-ea"/>
              </a:rPr>
              <a:t>이 가진 변수가 바뀔 때마다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구독자들에게 변화된 변수를 전달해 줍니다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EFC64D8-B484-4589-986F-3811960A1EC3}"/>
              </a:ext>
            </a:extLst>
          </p:cNvPr>
          <p:cNvCxnSpPr/>
          <p:nvPr/>
        </p:nvCxnSpPr>
        <p:spPr>
          <a:xfrm>
            <a:off x="2984205" y="3513217"/>
            <a:ext cx="3898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D162A5-B1EF-47D2-9B9C-35788668BDF0}"/>
              </a:ext>
            </a:extLst>
          </p:cNvPr>
          <p:cNvCxnSpPr/>
          <p:nvPr/>
        </p:nvCxnSpPr>
        <p:spPr>
          <a:xfrm>
            <a:off x="3880884" y="4416985"/>
            <a:ext cx="3898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96186C-D174-4EAC-99F5-FC2A71380DFD}"/>
              </a:ext>
            </a:extLst>
          </p:cNvPr>
          <p:cNvCxnSpPr/>
          <p:nvPr/>
        </p:nvCxnSpPr>
        <p:spPr>
          <a:xfrm>
            <a:off x="3037368" y="5139999"/>
            <a:ext cx="3898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3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6000" dirty="0">
                <a:latin typeface="+mj-ea"/>
                <a:ea typeface="+mj-ea"/>
              </a:rPr>
              <a:t>UI Flow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BFA36-39C8-4C21-B1DD-7596220F0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6" y="1578281"/>
            <a:ext cx="10599727" cy="48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25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6000" dirty="0">
                <a:latin typeface="+mj-ea"/>
                <a:ea typeface="+mj-ea"/>
              </a:rPr>
              <a:t>UI</a:t>
            </a:r>
            <a:r>
              <a:rPr lang="ko-KR" altLang="en-US" sz="6000" dirty="0">
                <a:latin typeface="+mj-ea"/>
                <a:ea typeface="+mj-ea"/>
              </a:rPr>
              <a:t> 레이아웃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D8BB3C-53C6-4A36-8E33-8770DB51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27" y="4384246"/>
            <a:ext cx="2593095" cy="14586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6D95A3A-91E3-4D90-9E53-CE964314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0" y="2406065"/>
            <a:ext cx="2593094" cy="14586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F286E1-B306-40D0-8913-6C24442C3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9" y="4384246"/>
            <a:ext cx="2593095" cy="14586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EFEED1-D288-48EC-858E-664F39FF8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83" y="4387384"/>
            <a:ext cx="2593095" cy="14586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295588-287E-4E3A-AB61-E6CC46C2F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27" y="2424600"/>
            <a:ext cx="2593095" cy="14586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BE6064-8C7D-478B-A848-5DAC761696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71" y="4415185"/>
            <a:ext cx="2538093" cy="142767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734F78-267A-4D7E-9211-D228CDA173F4}"/>
              </a:ext>
            </a:extLst>
          </p:cNvPr>
          <p:cNvCxnSpPr/>
          <p:nvPr/>
        </p:nvCxnSpPr>
        <p:spPr>
          <a:xfrm>
            <a:off x="2853134" y="4837354"/>
            <a:ext cx="41534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D6A6AD-7D6D-43C5-A1EF-48E608A6975E}"/>
              </a:ext>
            </a:extLst>
          </p:cNvPr>
          <p:cNvCxnSpPr/>
          <p:nvPr/>
        </p:nvCxnSpPr>
        <p:spPr>
          <a:xfrm>
            <a:off x="5861578" y="5014467"/>
            <a:ext cx="41534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4FB803-61A8-43DE-9D42-843C112CD181}"/>
              </a:ext>
            </a:extLst>
          </p:cNvPr>
          <p:cNvCxnSpPr/>
          <p:nvPr/>
        </p:nvCxnSpPr>
        <p:spPr>
          <a:xfrm>
            <a:off x="8870022" y="5014467"/>
            <a:ext cx="41534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BDB06031-873F-4588-8197-46FEA021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70" y="2424600"/>
            <a:ext cx="2593094" cy="14586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1B57BAC-BCCD-489F-8A7F-99A80E001B10}"/>
              </a:ext>
            </a:extLst>
          </p:cNvPr>
          <p:cNvCxnSpPr>
            <a:cxnSpLocks/>
          </p:cNvCxnSpPr>
          <p:nvPr/>
        </p:nvCxnSpPr>
        <p:spPr>
          <a:xfrm>
            <a:off x="8870022" y="2806726"/>
            <a:ext cx="38784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56E1F0-B5A2-4E59-84F5-3A87B852AAAD}"/>
              </a:ext>
            </a:extLst>
          </p:cNvPr>
          <p:cNvCxnSpPr>
            <a:cxnSpLocks/>
          </p:cNvCxnSpPr>
          <p:nvPr/>
        </p:nvCxnSpPr>
        <p:spPr>
          <a:xfrm flipH="1">
            <a:off x="8870022" y="3447218"/>
            <a:ext cx="37333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5DC612B-5663-4707-9159-3C226B2D4CDC}"/>
              </a:ext>
            </a:extLst>
          </p:cNvPr>
          <p:cNvCxnSpPr>
            <a:cxnSpLocks/>
          </p:cNvCxnSpPr>
          <p:nvPr/>
        </p:nvCxnSpPr>
        <p:spPr>
          <a:xfrm flipH="1">
            <a:off x="2853134" y="5428418"/>
            <a:ext cx="37333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E9FEC65-4E2E-4471-A922-2B5200DB3120}"/>
              </a:ext>
            </a:extLst>
          </p:cNvPr>
          <p:cNvCxnSpPr/>
          <p:nvPr/>
        </p:nvCxnSpPr>
        <p:spPr>
          <a:xfrm flipV="1">
            <a:off x="914756" y="3883216"/>
            <a:ext cx="0" cy="50103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C45C8E4-BABA-4BE7-899F-894BFF855851}"/>
              </a:ext>
            </a:extLst>
          </p:cNvPr>
          <p:cNvCxnSpPr/>
          <p:nvPr/>
        </p:nvCxnSpPr>
        <p:spPr>
          <a:xfrm flipV="1">
            <a:off x="6924258" y="3864681"/>
            <a:ext cx="0" cy="50103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7690D35-9F6F-4360-8206-6808E371E082}"/>
              </a:ext>
            </a:extLst>
          </p:cNvPr>
          <p:cNvCxnSpPr>
            <a:cxnSpLocks/>
          </p:cNvCxnSpPr>
          <p:nvPr/>
        </p:nvCxnSpPr>
        <p:spPr>
          <a:xfrm>
            <a:off x="1950664" y="3883216"/>
            <a:ext cx="0" cy="48529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14DEF91-B3B7-45F4-B51D-0B5B8052CAF9}"/>
              </a:ext>
            </a:extLst>
          </p:cNvPr>
          <p:cNvCxnSpPr>
            <a:cxnSpLocks/>
          </p:cNvCxnSpPr>
          <p:nvPr/>
        </p:nvCxnSpPr>
        <p:spPr>
          <a:xfrm>
            <a:off x="8003415" y="3872549"/>
            <a:ext cx="0" cy="48529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5E0D50B-FB6B-4B93-9B81-92CE1E1D87ED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 flipV="1">
            <a:off x="4565032" y="5842862"/>
            <a:ext cx="5425553" cy="3138"/>
          </a:xfrm>
          <a:prstGeom prst="bentConnector4">
            <a:avLst>
              <a:gd name="adj1" fmla="val -1008"/>
              <a:gd name="adj2" fmla="val 7384895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BD14D06D-A1C1-4BF5-A284-E44C6E852C53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 flipV="1">
            <a:off x="1556588" y="5821184"/>
            <a:ext cx="9645171" cy="21677"/>
          </a:xfrm>
          <a:prstGeom prst="bentConnector4">
            <a:avLst>
              <a:gd name="adj1" fmla="val -88"/>
              <a:gd name="adj2" fmla="val 21806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C13DCBA1-CE31-4751-AB2A-58E2A01F2834}"/>
              </a:ext>
            </a:extLst>
          </p:cNvPr>
          <p:cNvCxnSpPr>
            <a:stCxn id="14" idx="1"/>
          </p:cNvCxnSpPr>
          <p:nvPr/>
        </p:nvCxnSpPr>
        <p:spPr>
          <a:xfrm rot="10800000" flipV="1">
            <a:off x="2898017" y="3153908"/>
            <a:ext cx="3378911" cy="1203934"/>
          </a:xfrm>
          <a:prstGeom prst="bentConnector3">
            <a:avLst>
              <a:gd name="adj1" fmla="val 9370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54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 err="1">
                <a:latin typeface="+mj-ea"/>
                <a:ea typeface="+mj-ea"/>
              </a:rPr>
              <a:t>인게임</a:t>
            </a:r>
            <a:r>
              <a:rPr lang="ko-KR" altLang="en-US" sz="6000" dirty="0">
                <a:latin typeface="+mj-ea"/>
                <a:ea typeface="+mj-ea"/>
              </a:rPr>
              <a:t> </a:t>
            </a:r>
            <a:r>
              <a:rPr lang="en-US" altLang="ko-KR" sz="6000" dirty="0">
                <a:latin typeface="+mj-ea"/>
                <a:ea typeface="+mj-ea"/>
              </a:rPr>
              <a:t>UI </a:t>
            </a:r>
            <a:r>
              <a:rPr lang="ko-KR" altLang="en-US" sz="6000" dirty="0">
                <a:latin typeface="+mj-ea"/>
                <a:ea typeface="+mj-ea"/>
              </a:rPr>
              <a:t>레이아웃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3CC61-16EF-4905-A1DF-6BD6516C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16" y="1392904"/>
            <a:ext cx="9177568" cy="51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3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107">
            <a:extLst>
              <a:ext uri="{FF2B5EF4-FFF2-40B4-BE49-F238E27FC236}">
                <a16:creationId xmlns:a16="http://schemas.microsoft.com/office/drawing/2014/main" id="{732A1B43-26EE-4842-A9C7-8D8E21BBA18F}"/>
              </a:ext>
            </a:extLst>
          </p:cNvPr>
          <p:cNvCxnSpPr>
            <a:cxnSpLocks/>
          </p:cNvCxnSpPr>
          <p:nvPr/>
        </p:nvCxnSpPr>
        <p:spPr>
          <a:xfrm>
            <a:off x="7618077" y="5921978"/>
            <a:ext cx="2972212" cy="0"/>
          </a:xfrm>
          <a:prstGeom prst="line">
            <a:avLst/>
          </a:prstGeom>
          <a:solidFill>
            <a:srgbClr val="737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개발 환경</a:t>
            </a:r>
            <a:endParaRPr lang="ru-RU" altLang="ko-KR" sz="6000" dirty="0">
              <a:latin typeface="+mj-ea"/>
              <a:ea typeface="+mj-ea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40F36121-1050-4D94-810F-F2ED5FCFD6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225660"/>
              </p:ext>
            </p:extLst>
          </p:nvPr>
        </p:nvGraphicFramePr>
        <p:xfrm>
          <a:off x="3199210" y="1721303"/>
          <a:ext cx="6094941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869">
                  <a:extLst>
                    <a:ext uri="{9D8B030D-6E8A-4147-A177-3AD203B41FA5}">
                      <a16:colId xmlns:a16="http://schemas.microsoft.com/office/drawing/2014/main" val="1532093373"/>
                    </a:ext>
                  </a:extLst>
                </a:gridCol>
                <a:gridCol w="4005072">
                  <a:extLst>
                    <a:ext uri="{9D8B030D-6E8A-4147-A177-3AD203B41FA5}">
                      <a16:colId xmlns:a16="http://schemas.microsoft.com/office/drawing/2014/main" val="794787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타겟 게임사양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4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윈도우</a:t>
                      </a:r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OS</a:t>
                      </a:r>
                      <a:endParaRPr lang="ko-KR" altLang="en-US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83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권장사양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I5, GTX1060, RAM 8GB</a:t>
                      </a:r>
                      <a:endParaRPr lang="ko-KR" altLang="en-US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02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최소사양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I3, UHD 630, RAM 4GB</a:t>
                      </a:r>
                      <a:endParaRPr lang="ko-KR" altLang="en-US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30354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타겟 유저 특성상 </a:t>
                      </a:r>
                      <a:r>
                        <a:rPr lang="ko-KR" altLang="en-US" sz="16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고사양</a:t>
                      </a:r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컴퓨터가 없는 것을 고려함</a:t>
                      </a:r>
                      <a:endParaRPr lang="en-US" altLang="ko-KR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Ex) </a:t>
                      </a:r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기숙</a:t>
                      </a:r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자취</a:t>
                      </a:r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인구의 사무용 노트북</a:t>
                      </a:r>
                      <a:endParaRPr lang="en-US" altLang="ko-KR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46048"/>
                  </a:ext>
                </a:extLst>
              </a:tr>
            </a:tbl>
          </a:graphicData>
        </a:graphic>
      </p:graphicFrame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9EE4A4A2-1100-46DA-8B28-7E543D052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20294"/>
              </p:ext>
            </p:extLst>
          </p:nvPr>
        </p:nvGraphicFramePr>
        <p:xfrm>
          <a:off x="3199210" y="3927145"/>
          <a:ext cx="609494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419">
                  <a:extLst>
                    <a:ext uri="{9D8B030D-6E8A-4147-A177-3AD203B41FA5}">
                      <a16:colId xmlns:a16="http://schemas.microsoft.com/office/drawing/2014/main" val="1847667869"/>
                    </a:ext>
                  </a:extLst>
                </a:gridCol>
                <a:gridCol w="4215523">
                  <a:extLst>
                    <a:ext uri="{9D8B030D-6E8A-4147-A177-3AD203B41FA5}">
                      <a16:colId xmlns:a16="http://schemas.microsoft.com/office/drawing/2014/main" val="8841248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개발도구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52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게임엔진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-Unity</a:t>
                      </a:r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2020.3(LTS) -&gt; Unity</a:t>
                      </a:r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2021(LTS)</a:t>
                      </a:r>
                      <a:endParaRPr lang="ko-KR" altLang="en-US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1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3D </a:t>
                      </a:r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리소스개발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-3Ds Max2021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en-US" altLang="ko-KR" sz="16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Zbrush</a:t>
                      </a:r>
                      <a:endParaRPr lang="en-US" altLang="ko-KR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-Substance Painter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-Substance Sampler</a:t>
                      </a:r>
                      <a:endParaRPr lang="ko-KR" altLang="en-US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94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2D </a:t>
                      </a:r>
                      <a:r>
                        <a:rPr lang="ko-KR" altLang="en-US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리소스개발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en-US" altLang="ko-KR" sz="16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PhotoShop</a:t>
                      </a:r>
                      <a:endParaRPr lang="en-US" altLang="ko-KR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en-US" altLang="ko-KR" sz="16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ClipStudio</a:t>
                      </a:r>
                      <a:endParaRPr lang="ko-KR" altLang="en-US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186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15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107">
            <a:extLst>
              <a:ext uri="{FF2B5EF4-FFF2-40B4-BE49-F238E27FC236}">
                <a16:creationId xmlns:a16="http://schemas.microsoft.com/office/drawing/2014/main" id="{732A1B43-26EE-4842-A9C7-8D8E21BBA18F}"/>
              </a:ext>
            </a:extLst>
          </p:cNvPr>
          <p:cNvCxnSpPr>
            <a:cxnSpLocks/>
          </p:cNvCxnSpPr>
          <p:nvPr/>
        </p:nvCxnSpPr>
        <p:spPr>
          <a:xfrm>
            <a:off x="7618077" y="5921978"/>
            <a:ext cx="2972212" cy="0"/>
          </a:xfrm>
          <a:prstGeom prst="line">
            <a:avLst/>
          </a:prstGeom>
          <a:solidFill>
            <a:srgbClr val="737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개발 방법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B7BCB95-A43B-494F-BC63-DE0BC3452D30}"/>
              </a:ext>
            </a:extLst>
          </p:cNvPr>
          <p:cNvSpPr txBox="1">
            <a:spLocks/>
          </p:cNvSpPr>
          <p:nvPr/>
        </p:nvSpPr>
        <p:spPr>
          <a:xfrm>
            <a:off x="2268359" y="2059816"/>
            <a:ext cx="8758343" cy="4418441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45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en-US" altLang="ko-KR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Client</a:t>
            </a:r>
            <a:endParaRPr lang="ko-KR" altLang="en-US" sz="18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기능별 프로토타입 구현 후 메인 버전에 </a:t>
            </a:r>
            <a:r>
              <a:rPr lang="ko-KR" altLang="en-US" sz="160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리팩토링하여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이식</a:t>
            </a:r>
            <a:endParaRPr lang="en-US" altLang="ko-KR" sz="16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상세 작동원리는 벤치마킹 게임의 게임플레이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동영상 등을 분석하여 구현</a:t>
            </a:r>
          </a:p>
          <a:p>
            <a:pPr marL="342945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en-US" altLang="ko-KR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3D Resource</a:t>
            </a:r>
            <a:endParaRPr lang="ko-KR" altLang="en-US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개별 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3D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모델 리소스를 개발 후 게임엔진에서 통합</a:t>
            </a:r>
          </a:p>
          <a:p>
            <a:pPr marL="342945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ko-KR" altLang="en-US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Server 및 </a:t>
            </a:r>
            <a:r>
              <a:rPr lang="ko-KR" altLang="en-US" sz="1800" b="1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DB</a:t>
            </a:r>
            <a:endParaRPr lang="en-US" altLang="ko-KR" sz="18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743048" lvl="1" indent="-285787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Photon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을 이용하여 네트워크 환경 개발</a:t>
            </a:r>
            <a:endParaRPr lang="en-US" altLang="ko-KR" sz="6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342945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ko-KR" altLang="en-US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그 외</a:t>
            </a: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직접 사운드 녹음 또는 무료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유료 사운드 사용</a:t>
            </a:r>
            <a:endParaRPr lang="en-US" altLang="ko-KR" sz="16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Unity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샘플 프로젝트의 이펙트 사용 또는 무료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유료 사운드 사용</a:t>
            </a:r>
          </a:p>
        </p:txBody>
      </p:sp>
    </p:spTree>
    <p:extLst>
      <p:ext uri="{BB962C8B-B14F-4D97-AF65-F5344CB8AC3E}">
        <p14:creationId xmlns:p14="http://schemas.microsoft.com/office/powerpoint/2010/main" val="421002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107">
            <a:extLst>
              <a:ext uri="{FF2B5EF4-FFF2-40B4-BE49-F238E27FC236}">
                <a16:creationId xmlns:a16="http://schemas.microsoft.com/office/drawing/2014/main" id="{732A1B43-26EE-4842-A9C7-8D8E21BBA18F}"/>
              </a:ext>
            </a:extLst>
          </p:cNvPr>
          <p:cNvCxnSpPr>
            <a:cxnSpLocks/>
          </p:cNvCxnSpPr>
          <p:nvPr/>
        </p:nvCxnSpPr>
        <p:spPr>
          <a:xfrm>
            <a:off x="7618077" y="5921978"/>
            <a:ext cx="2972212" cy="0"/>
          </a:xfrm>
          <a:prstGeom prst="line">
            <a:avLst/>
          </a:prstGeom>
          <a:solidFill>
            <a:srgbClr val="737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데모 환경 설계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0D3B05A-EF2F-4D1A-A7EC-D768D92E23CC}"/>
              </a:ext>
            </a:extLst>
          </p:cNvPr>
          <p:cNvSpPr txBox="1">
            <a:spLocks/>
          </p:cNvSpPr>
          <p:nvPr/>
        </p:nvSpPr>
        <p:spPr>
          <a:xfrm>
            <a:off x="2431151" y="1831100"/>
            <a:ext cx="7439537" cy="3812054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45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데모 환경</a:t>
            </a: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800145" lvl="1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en-US" altLang="ko-KR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Windows</a:t>
            </a:r>
            <a:r>
              <a:rPr lang="ko-KR" altLang="en-US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10, Windows 11</a:t>
            </a:r>
          </a:p>
          <a:p>
            <a:pPr marL="800145" lvl="1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en-US" altLang="ko-KR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Unity 2021.2.11f1</a:t>
            </a:r>
          </a:p>
          <a:p>
            <a:pPr marL="800145" lvl="1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endParaRPr lang="en-US" altLang="ko-KR" sz="18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800145" lvl="1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endParaRPr lang="en-US" altLang="ko-KR" sz="18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342945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데모 방법</a:t>
            </a: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800145" lvl="1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en-US" altLang="ko-KR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r>
              <a:rPr lang="ko-KR" altLang="en-US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대 이상의 컴퓨터를 이용하여 개발된 게임을 실행</a:t>
            </a:r>
            <a:endParaRPr lang="en-US" altLang="ko-KR" sz="18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800145" lvl="1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ko-KR" altLang="en-US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서버 접속 후 방 생성을 통해 멀티 매칭</a:t>
            </a:r>
            <a:endParaRPr lang="en-US" altLang="ko-KR" sz="18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800145" lvl="1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ko-KR" altLang="en-US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총 </a:t>
            </a:r>
            <a:r>
              <a:rPr lang="en-US" altLang="ko-KR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r>
              <a:rPr lang="ko-KR" altLang="en-US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개의 스테이지를 이동하며 게임을 플레이</a:t>
            </a:r>
            <a:endParaRPr lang="en-US" altLang="ko-KR" sz="18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800145" lvl="1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/>
            </a:pPr>
            <a:r>
              <a:rPr lang="ko-KR" altLang="en-US" sz="18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보스를 잡아 게임이 끝난 경우 데모 종료</a:t>
            </a:r>
            <a:endParaRPr lang="en-US" altLang="ko-KR" sz="18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031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107">
            <a:extLst>
              <a:ext uri="{FF2B5EF4-FFF2-40B4-BE49-F238E27FC236}">
                <a16:creationId xmlns:a16="http://schemas.microsoft.com/office/drawing/2014/main" id="{732A1B43-26EE-4842-A9C7-8D8E21BBA18F}"/>
              </a:ext>
            </a:extLst>
          </p:cNvPr>
          <p:cNvCxnSpPr>
            <a:cxnSpLocks/>
          </p:cNvCxnSpPr>
          <p:nvPr/>
        </p:nvCxnSpPr>
        <p:spPr>
          <a:xfrm>
            <a:off x="7618077" y="5921978"/>
            <a:ext cx="2972212" cy="0"/>
          </a:xfrm>
          <a:prstGeom prst="line">
            <a:avLst/>
          </a:prstGeom>
          <a:solidFill>
            <a:srgbClr val="737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종합 설계 수행 일정</a:t>
            </a:r>
            <a:endParaRPr lang="ru-RU" altLang="ko-KR" sz="6000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46459E-A4B7-479C-AE09-22CEDD23B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1586"/>
              </p:ext>
            </p:extLst>
          </p:nvPr>
        </p:nvGraphicFramePr>
        <p:xfrm>
          <a:off x="1381696" y="1663687"/>
          <a:ext cx="9362507" cy="46609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3420">
                  <a:extLst>
                    <a:ext uri="{9D8B030D-6E8A-4147-A177-3AD203B41FA5}">
                      <a16:colId xmlns:a16="http://schemas.microsoft.com/office/drawing/2014/main" val="501349851"/>
                    </a:ext>
                  </a:extLst>
                </a:gridCol>
                <a:gridCol w="2526905">
                  <a:extLst>
                    <a:ext uri="{9D8B030D-6E8A-4147-A177-3AD203B41FA5}">
                      <a16:colId xmlns:a16="http://schemas.microsoft.com/office/drawing/2014/main" val="3636565544"/>
                    </a:ext>
                  </a:extLst>
                </a:gridCol>
                <a:gridCol w="491225">
                  <a:extLst>
                    <a:ext uri="{9D8B030D-6E8A-4147-A177-3AD203B41FA5}">
                      <a16:colId xmlns:a16="http://schemas.microsoft.com/office/drawing/2014/main" val="3644706316"/>
                    </a:ext>
                  </a:extLst>
                </a:gridCol>
                <a:gridCol w="491225">
                  <a:extLst>
                    <a:ext uri="{9D8B030D-6E8A-4147-A177-3AD203B41FA5}">
                      <a16:colId xmlns:a16="http://schemas.microsoft.com/office/drawing/2014/main" val="2071418184"/>
                    </a:ext>
                  </a:extLst>
                </a:gridCol>
                <a:gridCol w="458759">
                  <a:extLst>
                    <a:ext uri="{9D8B030D-6E8A-4147-A177-3AD203B41FA5}">
                      <a16:colId xmlns:a16="http://schemas.microsoft.com/office/drawing/2014/main" val="3404038706"/>
                    </a:ext>
                  </a:extLst>
                </a:gridCol>
                <a:gridCol w="458759">
                  <a:extLst>
                    <a:ext uri="{9D8B030D-6E8A-4147-A177-3AD203B41FA5}">
                      <a16:colId xmlns:a16="http://schemas.microsoft.com/office/drawing/2014/main" val="2477087229"/>
                    </a:ext>
                  </a:extLst>
                </a:gridCol>
                <a:gridCol w="458759">
                  <a:extLst>
                    <a:ext uri="{9D8B030D-6E8A-4147-A177-3AD203B41FA5}">
                      <a16:colId xmlns:a16="http://schemas.microsoft.com/office/drawing/2014/main" val="3596205822"/>
                    </a:ext>
                  </a:extLst>
                </a:gridCol>
                <a:gridCol w="458759">
                  <a:extLst>
                    <a:ext uri="{9D8B030D-6E8A-4147-A177-3AD203B41FA5}">
                      <a16:colId xmlns:a16="http://schemas.microsoft.com/office/drawing/2014/main" val="2861347104"/>
                    </a:ext>
                  </a:extLst>
                </a:gridCol>
                <a:gridCol w="458759">
                  <a:extLst>
                    <a:ext uri="{9D8B030D-6E8A-4147-A177-3AD203B41FA5}">
                      <a16:colId xmlns:a16="http://schemas.microsoft.com/office/drawing/2014/main" val="3559163164"/>
                    </a:ext>
                  </a:extLst>
                </a:gridCol>
                <a:gridCol w="458759">
                  <a:extLst>
                    <a:ext uri="{9D8B030D-6E8A-4147-A177-3AD203B41FA5}">
                      <a16:colId xmlns:a16="http://schemas.microsoft.com/office/drawing/2014/main" val="3025931107"/>
                    </a:ext>
                  </a:extLst>
                </a:gridCol>
                <a:gridCol w="458759">
                  <a:extLst>
                    <a:ext uri="{9D8B030D-6E8A-4147-A177-3AD203B41FA5}">
                      <a16:colId xmlns:a16="http://schemas.microsoft.com/office/drawing/2014/main" val="323577747"/>
                    </a:ext>
                  </a:extLst>
                </a:gridCol>
                <a:gridCol w="458759">
                  <a:extLst>
                    <a:ext uri="{9D8B030D-6E8A-4147-A177-3AD203B41FA5}">
                      <a16:colId xmlns:a16="http://schemas.microsoft.com/office/drawing/2014/main" val="2221653552"/>
                    </a:ext>
                  </a:extLst>
                </a:gridCol>
                <a:gridCol w="408435">
                  <a:extLst>
                    <a:ext uri="{9D8B030D-6E8A-4147-A177-3AD203B41FA5}">
                      <a16:colId xmlns:a16="http://schemas.microsoft.com/office/drawing/2014/main" val="416233369"/>
                    </a:ext>
                  </a:extLst>
                </a:gridCol>
                <a:gridCol w="491225">
                  <a:extLst>
                    <a:ext uri="{9D8B030D-6E8A-4147-A177-3AD203B41FA5}">
                      <a16:colId xmlns:a16="http://schemas.microsoft.com/office/drawing/2014/main" val="2801226147"/>
                    </a:ext>
                  </a:extLst>
                </a:gridCol>
              </a:tblGrid>
              <a:tr h="288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분야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추진사항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1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2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3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4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5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6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7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8</a:t>
                      </a: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85921996"/>
                  </a:ext>
                </a:extLst>
              </a:tr>
              <a:tr h="288393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기획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80567" marR="80567" marT="40283" marB="40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컨텐츠 기획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1706519"/>
                  </a:ext>
                </a:extLst>
              </a:tr>
              <a:tr h="288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시스템 기획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6395481"/>
                  </a:ext>
                </a:extLst>
              </a:tr>
              <a:tr h="288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기획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시스템 설계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0571616"/>
                  </a:ext>
                </a:extLst>
              </a:tr>
              <a:tr h="288393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구현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80567" marR="80567" marT="40283" marB="40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프로토타입 제작 및 테스트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E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7515"/>
                  </a:ext>
                </a:extLst>
              </a:tr>
              <a:tr h="288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프로토타입 이식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DD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14636"/>
                  </a:ext>
                </a:extLst>
              </a:tr>
              <a:tr h="288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아트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게임엔진 아트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구현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E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21356"/>
                  </a:ext>
                </a:extLst>
              </a:tr>
              <a:tr h="288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기획 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레벨링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DD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784152"/>
                  </a:ext>
                </a:extLst>
              </a:tr>
              <a:tr h="288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아트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리소스 개발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E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796485"/>
                  </a:ext>
                </a:extLst>
              </a:tr>
              <a:tr h="57910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통합테스트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통합테스트</a:t>
                      </a:r>
                      <a:endParaRPr lang="en-US" alt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디테일업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DD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15307"/>
                  </a:ext>
                </a:extLst>
              </a:tr>
              <a:tr h="57910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문서화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졸업작품 중간 보고서 작성</a:t>
                      </a:r>
                      <a:endParaRPr lang="en-US" alt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중간보고서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사용자 매뉴얼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E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37522"/>
                  </a:ext>
                </a:extLst>
              </a:tr>
              <a:tr h="32806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산업기술대전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최종 데모 및 산업 기술대전 참가 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CDD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solidFill>
                      <a:srgbClr val="3B751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DD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34555"/>
                  </a:ext>
                </a:extLst>
              </a:tr>
              <a:tr h="57910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보고서 및 패키징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alt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졸업연구 평가보고서 및 이력서 작성</a:t>
                      </a:r>
                      <a:endParaRPr lang="ko-KR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</a:pP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7068" marR="57068" marT="15666" marB="156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75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65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879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107">
            <a:extLst>
              <a:ext uri="{FF2B5EF4-FFF2-40B4-BE49-F238E27FC236}">
                <a16:creationId xmlns:a16="http://schemas.microsoft.com/office/drawing/2014/main" id="{732A1B43-26EE-4842-A9C7-8D8E21BBA18F}"/>
              </a:ext>
            </a:extLst>
          </p:cNvPr>
          <p:cNvCxnSpPr>
            <a:cxnSpLocks/>
          </p:cNvCxnSpPr>
          <p:nvPr/>
        </p:nvCxnSpPr>
        <p:spPr>
          <a:xfrm>
            <a:off x="7618077" y="5921978"/>
            <a:ext cx="2972212" cy="0"/>
          </a:xfrm>
          <a:prstGeom prst="line">
            <a:avLst/>
          </a:prstGeom>
          <a:solidFill>
            <a:srgbClr val="737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1934984" y="716331"/>
            <a:ext cx="8818741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필요 기술 및 참고 문헌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EDE0A-D7BA-4451-B63E-1246335B5F22}"/>
              </a:ext>
            </a:extLst>
          </p:cNvPr>
          <p:cNvSpPr txBox="1"/>
          <p:nvPr/>
        </p:nvSpPr>
        <p:spPr>
          <a:xfrm>
            <a:off x="1293163" y="1519471"/>
            <a:ext cx="8499185" cy="50013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Unity</a:t>
            </a:r>
          </a:p>
          <a:p>
            <a:pPr marL="228600" indent="-228600">
              <a:buAutoNum type="arabicParenBoth"/>
            </a:pP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  <a:hlinkClick r:id="rId2"/>
              </a:rPr>
              <a:t>https://docs.unity3d.com/ScriptReference/index.html</a:t>
            </a:r>
            <a:endParaRPr lang="en-US" altLang="ko-KR" sz="11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sz="11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en-US" altLang="ko-KR" sz="11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C#(Unity) </a:t>
            </a:r>
            <a:r>
              <a:rPr lang="ko-KR" altLang="en-US" sz="11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환경에서의 게임 서버 프로그래밍</a:t>
            </a:r>
          </a:p>
          <a:p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(1)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  <a:hlinkClick r:id="rId3"/>
              </a:rPr>
              <a:t>https://www.inflearn.com/course/%EC%9C%A0%EB%8B%88%ED%8B%B0-mmorpg-%EA%B0%9C%EB%B0%9C-part4#</a:t>
            </a:r>
            <a:endParaRPr lang="en-US" altLang="ko-KR" sz="11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sz="11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sz="11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</a:t>
            </a:r>
            <a:r>
              <a:rPr lang="en-US" altLang="ko-KR" sz="11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AI</a:t>
            </a:r>
          </a:p>
          <a:p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(1)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유니티로 배우는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AI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프로그래밍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쿡북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2/e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개발에서 자주 사용되는 인공지능 패턴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[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개정판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]</a:t>
            </a:r>
          </a:p>
          <a:p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호르헤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팔라시오스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저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최동훈 역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에이콘출판사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2020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년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10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월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21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일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원제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: Unity 2018 Artificial Intelligence Cookbook: Over 90 recipes to build and customize AI entities for your games with Unity, 2nd Edition</a:t>
            </a:r>
          </a:p>
          <a:p>
            <a:endParaRPr lang="en-US" altLang="ko-KR" sz="11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sz="11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프로그래밍 패턴</a:t>
            </a:r>
          </a:p>
          <a:p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(1)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프로그래밍 패턴 더 빠르고 깔끔한 게임 코드를 구현하는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13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가지 디자인 패턴</a:t>
            </a:r>
          </a:p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로버트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나이스트롬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저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박일 역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한빛미디어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2016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년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06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월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01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일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원제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: Game Programming Patterns</a:t>
            </a:r>
          </a:p>
          <a:p>
            <a:endParaRPr lang="en-US" altLang="ko-KR" sz="11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en-US" altLang="ko-KR" sz="11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3D</a:t>
            </a:r>
            <a:r>
              <a:rPr lang="ko-KR" altLang="en-US" sz="11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리소스 개발관련</a:t>
            </a:r>
          </a:p>
          <a:p>
            <a:pPr marL="228600" indent="-228600">
              <a:buAutoNum type="arabicParenBoth"/>
            </a:pP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  <a:hlinkClick r:id="rId4"/>
              </a:rPr>
              <a:t>https://www.inflearn.com/course/3dsmax-%EB%AA%A8%EB%8D%B8%EB%A7%81-%EA%B3%A0%EC%88%98%EC%9D%98-%EB%B9%84%EB%B0%80#</a:t>
            </a:r>
            <a:endParaRPr lang="en-US" altLang="ko-KR" sz="11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(2) 3ds Max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캐릭터 디자인 모델링부터 애니메이션까지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시작하는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3D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디자이너를 위한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3ds Max 2021</a:t>
            </a:r>
          </a:p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김현 저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프리렉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2020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년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12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월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30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</a:p>
          <a:p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(3)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서브스턴스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페인터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시작하기</a:t>
            </a:r>
          </a:p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이경민 저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비엘북스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2019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년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05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월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28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</a:p>
          <a:p>
            <a:endParaRPr lang="ko-KR" altLang="en-US" sz="11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sz="11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기획 관련</a:t>
            </a:r>
          </a:p>
          <a:p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(1)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기획자와 시스템 기획 기본부터 실제 업무까지 차근차근 올라가기</a:t>
            </a:r>
          </a:p>
          <a:p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심재근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저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에이콘출판사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2016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년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07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월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12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</a:p>
          <a:p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(2) 3D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비주얼과 연출의 기술 플레이어와 적 캐릭터 기술부터 레벨 디자인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충돌 판정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카메라 기술까지</a:t>
            </a:r>
          </a:p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오노 </a:t>
            </a:r>
            <a:r>
              <a:rPr lang="ko-KR" altLang="en-US" sz="11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코지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저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김성훈 역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길벗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2018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년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05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월 </a:t>
            </a:r>
            <a:r>
              <a:rPr lang="en-US" altLang="ko-KR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30</a:t>
            </a:r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96851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817765" y="716331"/>
            <a:ext cx="6556470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종합 설계 개요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C0727-5FE2-434F-AFC4-EBFCF30FCB8D}"/>
              </a:ext>
            </a:extLst>
          </p:cNvPr>
          <p:cNvSpPr txBox="1"/>
          <p:nvPr/>
        </p:nvSpPr>
        <p:spPr>
          <a:xfrm>
            <a:off x="1541715" y="1451958"/>
            <a:ext cx="49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* </a:t>
            </a:r>
            <a:r>
              <a:rPr lang="ko-KR" altLang="en-US" sz="2800" b="1" dirty="0"/>
              <a:t>지난 발표에서의 지적 사항</a:t>
            </a:r>
            <a:endParaRPr lang="en-US" altLang="ko-KR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1E37A-AAC4-4BE3-9B33-431D63C07456}"/>
              </a:ext>
            </a:extLst>
          </p:cNvPr>
          <p:cNvSpPr txBox="1"/>
          <p:nvPr/>
        </p:nvSpPr>
        <p:spPr>
          <a:xfrm>
            <a:off x="1541715" y="2485570"/>
            <a:ext cx="49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* </a:t>
            </a:r>
            <a:r>
              <a:rPr lang="ko-KR" altLang="en-US" sz="2800" b="1" dirty="0"/>
              <a:t>지적 사항에 대한 답변</a:t>
            </a:r>
            <a:endParaRPr lang="en-US" altLang="ko-KR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C2892-3CED-43D9-85F3-2177C728200F}"/>
              </a:ext>
            </a:extLst>
          </p:cNvPr>
          <p:cNvSpPr txBox="1"/>
          <p:nvPr/>
        </p:nvSpPr>
        <p:spPr>
          <a:xfrm>
            <a:off x="2125201" y="2023178"/>
            <a:ext cx="673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P2E </a:t>
            </a:r>
            <a:r>
              <a:rPr lang="ko-KR" altLang="en-US" dirty="0"/>
              <a:t>게임화</a:t>
            </a:r>
            <a:r>
              <a:rPr lang="en-US" altLang="ko-KR" dirty="0"/>
              <a:t>, </a:t>
            </a:r>
            <a:r>
              <a:rPr lang="ko-KR" altLang="en-US" dirty="0" err="1"/>
              <a:t>이러디움</a:t>
            </a:r>
            <a:r>
              <a:rPr lang="en-US" altLang="ko-KR" dirty="0"/>
              <a:t>, </a:t>
            </a:r>
            <a:r>
              <a:rPr lang="ko-KR" altLang="en-US" dirty="0"/>
              <a:t>블록체인을 이용한 새로운 기술 접목 고려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AF3EE-9770-4E73-A4AA-B5335F14BAF1}"/>
              </a:ext>
            </a:extLst>
          </p:cNvPr>
          <p:cNvSpPr txBox="1"/>
          <p:nvPr/>
        </p:nvSpPr>
        <p:spPr>
          <a:xfrm>
            <a:off x="2125201" y="3018376"/>
            <a:ext cx="501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PC </a:t>
            </a:r>
            <a:r>
              <a:rPr lang="ko-KR" altLang="en-US" dirty="0"/>
              <a:t>환경 </a:t>
            </a:r>
            <a:r>
              <a:rPr lang="en-US" altLang="ko-KR" dirty="0"/>
              <a:t>Unity</a:t>
            </a:r>
            <a:r>
              <a:rPr lang="ko-KR" altLang="en-US" dirty="0"/>
              <a:t>에 호환되는 암호화폐 지갑의 부재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68C154-A094-4170-B986-CC4F10877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00" y="3368438"/>
            <a:ext cx="4942117" cy="28581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9D5F84-1E2D-490B-B2DE-5076ED9B1D0C}"/>
              </a:ext>
            </a:extLst>
          </p:cNvPr>
          <p:cNvSpPr txBox="1"/>
          <p:nvPr/>
        </p:nvSpPr>
        <p:spPr>
          <a:xfrm>
            <a:off x="7141027" y="3402874"/>
            <a:ext cx="4450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대표적으로 사용되는 암호화폐 지갑</a:t>
            </a:r>
            <a:endParaRPr lang="en-US" altLang="ko-KR" dirty="0"/>
          </a:p>
          <a:p>
            <a:r>
              <a:rPr lang="ko-KR" altLang="en-US" dirty="0"/>
              <a:t>메타마스크</a:t>
            </a:r>
            <a:r>
              <a:rPr lang="en-US" altLang="ko-KR" dirty="0"/>
              <a:t>(</a:t>
            </a:r>
            <a:r>
              <a:rPr lang="en-US" altLang="ko-KR" dirty="0" err="1"/>
              <a:t>MetaMask</a:t>
            </a:r>
            <a:r>
              <a:rPr lang="en-US" altLang="ko-KR" dirty="0"/>
              <a:t>)</a:t>
            </a:r>
            <a:r>
              <a:rPr lang="ko-KR" altLang="en-US" dirty="0"/>
              <a:t>는 유니티 지원은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Unity </a:t>
            </a:r>
            <a:r>
              <a:rPr lang="en-US" altLang="ko-KR" dirty="0" err="1"/>
              <a:t>openGL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Unity App</a:t>
            </a:r>
          </a:p>
          <a:p>
            <a:r>
              <a:rPr lang="ko-KR" altLang="en-US" dirty="0"/>
              <a:t>환경에서만 지원되는 문제가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BDF2D-733C-4F28-B2C3-857BA96DF7CE}"/>
              </a:ext>
            </a:extLst>
          </p:cNvPr>
          <p:cNvSpPr txBox="1"/>
          <p:nvPr/>
        </p:nvSpPr>
        <p:spPr>
          <a:xfrm>
            <a:off x="7141026" y="5000929"/>
            <a:ext cx="4450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이외 다른 암호화폐 지갑 서비스에서 또한</a:t>
            </a:r>
            <a:endParaRPr lang="en-US" altLang="ko-KR" dirty="0"/>
          </a:p>
          <a:p>
            <a:r>
              <a:rPr lang="en-US" altLang="ko-KR" dirty="0"/>
              <a:t>Unity PC </a:t>
            </a:r>
            <a:r>
              <a:rPr lang="ko-KR" altLang="en-US" dirty="0"/>
              <a:t>버전의 호환되는 서비스를 발견하지 못함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6147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107">
            <a:extLst>
              <a:ext uri="{FF2B5EF4-FFF2-40B4-BE49-F238E27FC236}">
                <a16:creationId xmlns:a16="http://schemas.microsoft.com/office/drawing/2014/main" id="{732A1B43-26EE-4842-A9C7-8D8E21BBA18F}"/>
              </a:ext>
            </a:extLst>
          </p:cNvPr>
          <p:cNvCxnSpPr>
            <a:cxnSpLocks/>
          </p:cNvCxnSpPr>
          <p:nvPr/>
        </p:nvCxnSpPr>
        <p:spPr>
          <a:xfrm>
            <a:off x="7618077" y="5921978"/>
            <a:ext cx="2972212" cy="0"/>
          </a:xfrm>
          <a:prstGeom prst="line">
            <a:avLst/>
          </a:prstGeom>
          <a:solidFill>
            <a:srgbClr val="737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1922657" y="716331"/>
            <a:ext cx="8942566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필요 기술 및 참고 문헌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7" name="그림 6" descr="텍스트, 책, 선반, 줄지은이(가) 표시된 사진&#10;&#10;자동 생성된 설명">
            <a:extLst>
              <a:ext uri="{FF2B5EF4-FFF2-40B4-BE49-F238E27FC236}">
                <a16:creationId xmlns:a16="http://schemas.microsoft.com/office/drawing/2014/main" id="{B7298EE2-C3F5-4255-929F-753FF4CFD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50056" y="1322651"/>
            <a:ext cx="7091887" cy="53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20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107">
            <a:extLst>
              <a:ext uri="{FF2B5EF4-FFF2-40B4-BE49-F238E27FC236}">
                <a16:creationId xmlns:a16="http://schemas.microsoft.com/office/drawing/2014/main" id="{732A1B43-26EE-4842-A9C7-8D8E21BBA18F}"/>
              </a:ext>
            </a:extLst>
          </p:cNvPr>
          <p:cNvCxnSpPr>
            <a:cxnSpLocks/>
          </p:cNvCxnSpPr>
          <p:nvPr/>
        </p:nvCxnSpPr>
        <p:spPr>
          <a:xfrm>
            <a:off x="7618077" y="5921978"/>
            <a:ext cx="2972212" cy="0"/>
          </a:xfrm>
          <a:prstGeom prst="line">
            <a:avLst/>
          </a:prstGeom>
          <a:solidFill>
            <a:srgbClr val="737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117677" y="3062656"/>
            <a:ext cx="7956645" cy="1514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600" dirty="0" err="1">
                <a:latin typeface="+mj-ea"/>
                <a:ea typeface="+mj-ea"/>
              </a:rPr>
              <a:t>QnA</a:t>
            </a:r>
            <a:endParaRPr lang="ru-RU" altLang="ko-KR" sz="1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764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817765" y="716331"/>
            <a:ext cx="6556470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종합 설계 개요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C0727-5FE2-434F-AFC4-EBFCF30FCB8D}"/>
              </a:ext>
            </a:extLst>
          </p:cNvPr>
          <p:cNvSpPr txBox="1"/>
          <p:nvPr/>
        </p:nvSpPr>
        <p:spPr>
          <a:xfrm>
            <a:off x="1541715" y="1451958"/>
            <a:ext cx="49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* </a:t>
            </a:r>
            <a:r>
              <a:rPr lang="ko-KR" altLang="en-US" sz="2800" b="1" dirty="0"/>
              <a:t>지난 발표에서의 지적 사항</a:t>
            </a:r>
            <a:endParaRPr lang="en-US" altLang="ko-KR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1E37A-AAC4-4BE3-9B33-431D63C07456}"/>
              </a:ext>
            </a:extLst>
          </p:cNvPr>
          <p:cNvSpPr txBox="1"/>
          <p:nvPr/>
        </p:nvSpPr>
        <p:spPr>
          <a:xfrm>
            <a:off x="1541715" y="2539505"/>
            <a:ext cx="49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* </a:t>
            </a:r>
            <a:r>
              <a:rPr lang="ko-KR" altLang="en-US" sz="2800" b="1" dirty="0"/>
              <a:t>지적 사항에 대한 답변</a:t>
            </a:r>
            <a:endParaRPr lang="en-US" altLang="ko-KR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C2892-3CED-43D9-85F3-2177C728200F}"/>
              </a:ext>
            </a:extLst>
          </p:cNvPr>
          <p:cNvSpPr txBox="1"/>
          <p:nvPr/>
        </p:nvSpPr>
        <p:spPr>
          <a:xfrm>
            <a:off x="2125201" y="2064416"/>
            <a:ext cx="634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클라우드 게임</a:t>
            </a:r>
            <a:r>
              <a:rPr lang="en-US" altLang="ko-KR" dirty="0"/>
              <a:t>, AZ, </a:t>
            </a:r>
            <a:r>
              <a:rPr lang="ko-KR" altLang="en-US" dirty="0"/>
              <a:t>메타버스를 이용한 새로운 기술 접목 고려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8400E-2316-44EE-B0F4-FB9FDBFA7F51}"/>
              </a:ext>
            </a:extLst>
          </p:cNvPr>
          <p:cNvSpPr txBox="1"/>
          <p:nvPr/>
        </p:nvSpPr>
        <p:spPr>
          <a:xfrm>
            <a:off x="2125202" y="3824964"/>
            <a:ext cx="910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클라우드 게임 서비스는 아마추어 게임 개발자의 게임을 등록할 수단 부재</a:t>
            </a:r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E570014-E2D5-4B63-AAC3-DE1FF9AD3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024" y="3180399"/>
            <a:ext cx="2000250" cy="523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A60157-60F6-4A46-AB65-F287DA2C4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05" y="3185065"/>
            <a:ext cx="3050117" cy="523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3923C2-FF74-4B74-B344-0EA94EB6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02" y="3184069"/>
            <a:ext cx="2763491" cy="5232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8259DD-6C0E-49D1-949A-51EB66E62946}"/>
              </a:ext>
            </a:extLst>
          </p:cNvPr>
          <p:cNvSpPr txBox="1"/>
          <p:nvPr/>
        </p:nvSpPr>
        <p:spPr>
          <a:xfrm>
            <a:off x="2093046" y="5639423"/>
            <a:ext cx="8772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현실의 일상을 대체하는 가상 세계를 구현하는 것과 </a:t>
            </a:r>
            <a:r>
              <a:rPr lang="en-US" altLang="ko-KR" dirty="0"/>
              <a:t>FPS </a:t>
            </a:r>
            <a:r>
              <a:rPr lang="ko-KR" altLang="en-US" dirty="0"/>
              <a:t>게임의 조합은 적합하지 않음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1AAD10-D7C6-40C6-970C-EF5817BE9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8" y="4288819"/>
            <a:ext cx="1065574" cy="1256080"/>
          </a:xfrm>
          <a:prstGeom prst="rect">
            <a:avLst/>
          </a:prstGeom>
        </p:spPr>
      </p:pic>
      <p:pic>
        <p:nvPicPr>
          <p:cNvPr id="18" name="그림 17" descr="화살이(가) 표시된 사진&#10;&#10;자동 생성된 설명">
            <a:extLst>
              <a:ext uri="{FF2B5EF4-FFF2-40B4-BE49-F238E27FC236}">
                <a16:creationId xmlns:a16="http://schemas.microsoft.com/office/drawing/2014/main" id="{6180982D-0098-4B90-B235-FA49C7A38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571" y="4288819"/>
            <a:ext cx="1080057" cy="12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3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817765" y="716331"/>
            <a:ext cx="6556470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개발 배경</a:t>
            </a:r>
            <a:endParaRPr lang="ru-RU" altLang="ko-KR" sz="60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913745-08C7-4891-B2F4-5813ACC4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0" y="2573156"/>
            <a:ext cx="6661585" cy="2297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C0727-5FE2-434F-AFC4-EBFCF30FCB8D}"/>
              </a:ext>
            </a:extLst>
          </p:cNvPr>
          <p:cNvSpPr txBox="1"/>
          <p:nvPr/>
        </p:nvSpPr>
        <p:spPr>
          <a:xfrm>
            <a:off x="7228413" y="1986348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국내 게임 현황 </a:t>
            </a:r>
            <a:endParaRPr lang="en-US" altLang="ko-KR" sz="2800" b="1" dirty="0"/>
          </a:p>
        </p:txBody>
      </p:sp>
      <p:cxnSp>
        <p:nvCxnSpPr>
          <p:cNvPr id="15" name="Google Shape;167;p37">
            <a:extLst>
              <a:ext uri="{FF2B5EF4-FFF2-40B4-BE49-F238E27FC236}">
                <a16:creationId xmlns:a16="http://schemas.microsoft.com/office/drawing/2014/main" id="{7E6A04DC-7036-458E-8F23-1B32013941E1}"/>
              </a:ext>
            </a:extLst>
          </p:cNvPr>
          <p:cNvCxnSpPr>
            <a:cxnSpLocks/>
          </p:cNvCxnSpPr>
          <p:nvPr/>
        </p:nvCxnSpPr>
        <p:spPr>
          <a:xfrm>
            <a:off x="7253861" y="2712549"/>
            <a:ext cx="4341912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69;p37">
            <a:extLst>
              <a:ext uri="{FF2B5EF4-FFF2-40B4-BE49-F238E27FC236}">
                <a16:creationId xmlns:a16="http://schemas.microsoft.com/office/drawing/2014/main" id="{E2A8E8B0-A4AA-4021-A57F-79D145E1621C}"/>
              </a:ext>
            </a:extLst>
          </p:cNvPr>
          <p:cNvSpPr/>
          <p:nvPr/>
        </p:nvSpPr>
        <p:spPr>
          <a:xfrm>
            <a:off x="7152697" y="3007445"/>
            <a:ext cx="4443076" cy="320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en-US" altLang="ko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전체 게임 이용률은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2017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년부터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2019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년 감소세를 보이다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2020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년부터 증가세를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유지중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en-US" altLang="ko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전체 응답자에게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2020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6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월 이후 게임 이용 여부를 조사한 결과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71.3%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가 게임을 이용한 것으로 나타났으며 전년도 조사 결과 대비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0.8%p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증가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7F7F7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9A8B1-079B-40FB-8A00-72BCFCFB419E}"/>
              </a:ext>
            </a:extLst>
          </p:cNvPr>
          <p:cNvSpPr txBox="1"/>
          <p:nvPr/>
        </p:nvSpPr>
        <p:spPr>
          <a:xfrm>
            <a:off x="1811547" y="5106838"/>
            <a:ext cx="304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chemeClr val="bg2">
                    <a:lumMod val="50000"/>
                  </a:schemeClr>
                </a:solidFill>
                <a:effectLst/>
                <a:latin typeface="NanumBarunGothic"/>
              </a:rPr>
              <a:t>2021 </a:t>
            </a:r>
            <a:r>
              <a:rPr lang="ko-KR" altLang="en-US" sz="1000" b="0" i="0" dirty="0">
                <a:solidFill>
                  <a:schemeClr val="bg2">
                    <a:lumMod val="50000"/>
                  </a:schemeClr>
                </a:solidFill>
                <a:effectLst/>
                <a:latin typeface="NanumBarunGothic"/>
              </a:rPr>
              <a:t>게임이용자 실태조사 </a:t>
            </a:r>
            <a:r>
              <a:rPr lang="en-US" altLang="ko-KR" sz="1000" b="0" i="0" dirty="0">
                <a:solidFill>
                  <a:schemeClr val="bg2">
                    <a:lumMod val="50000"/>
                  </a:schemeClr>
                </a:solidFill>
                <a:effectLst/>
                <a:latin typeface="NanumBarunGothic"/>
              </a:rPr>
              <a:t>– </a:t>
            </a:r>
            <a:r>
              <a:rPr lang="ko-KR" altLang="en-US" sz="10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NanumBarunGothic"/>
              </a:rPr>
              <a:t>한국컨텐츠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NanumBarunGothic"/>
              </a:rPr>
              <a:t>진흥원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817765" y="716331"/>
            <a:ext cx="6556470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개발 배경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36B75EB-655E-4A87-866C-1ECDB6132235}"/>
              </a:ext>
            </a:extLst>
          </p:cNvPr>
          <p:cNvSpPr txBox="1">
            <a:spLocks/>
          </p:cNvSpPr>
          <p:nvPr/>
        </p:nvSpPr>
        <p:spPr>
          <a:xfrm>
            <a:off x="1147312" y="1574053"/>
            <a:ext cx="8776923" cy="4715632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/>
            </a:pPr>
            <a:endParaRPr lang="ko-KR" altLang="en-US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9878A-BF82-4851-8F1B-D87E671C639B}"/>
              </a:ext>
            </a:extLst>
          </p:cNvPr>
          <p:cNvSpPr txBox="1"/>
          <p:nvPr/>
        </p:nvSpPr>
        <p:spPr>
          <a:xfrm>
            <a:off x="7861064" y="201757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선호하는 게임 장르</a:t>
            </a:r>
            <a:endParaRPr lang="en-US" altLang="ko-KR" sz="2400" b="1" dirty="0"/>
          </a:p>
        </p:txBody>
      </p:sp>
      <p:cxnSp>
        <p:nvCxnSpPr>
          <p:cNvPr id="10" name="Google Shape;167;p37">
            <a:extLst>
              <a:ext uri="{FF2B5EF4-FFF2-40B4-BE49-F238E27FC236}">
                <a16:creationId xmlns:a16="http://schemas.microsoft.com/office/drawing/2014/main" id="{21CC8B5D-34CE-4684-BA58-59B00B154EED}"/>
              </a:ext>
            </a:extLst>
          </p:cNvPr>
          <p:cNvCxnSpPr/>
          <p:nvPr/>
        </p:nvCxnSpPr>
        <p:spPr>
          <a:xfrm>
            <a:off x="7950994" y="2709522"/>
            <a:ext cx="3086100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69;p37">
            <a:extLst>
              <a:ext uri="{FF2B5EF4-FFF2-40B4-BE49-F238E27FC236}">
                <a16:creationId xmlns:a16="http://schemas.microsoft.com/office/drawing/2014/main" id="{3E472163-1D35-44DA-9647-4F862ACC7FBA}"/>
              </a:ext>
            </a:extLst>
          </p:cNvPr>
          <p:cNvSpPr/>
          <p:nvPr/>
        </p:nvSpPr>
        <p:spPr>
          <a:xfrm>
            <a:off x="7950994" y="3678802"/>
            <a:ext cx="3281362" cy="183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bg2">
                    <a:lumMod val="50000"/>
                  </a:schemeClr>
                </a:solidFill>
              </a:rPr>
              <a:t>-</a:t>
            </a:r>
            <a:endParaRPr sz="1200" dirty="0">
              <a:solidFill>
                <a:srgbClr val="7F7F7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57FEB-0012-44F3-A3FA-DA7A9B64BF9D}"/>
              </a:ext>
            </a:extLst>
          </p:cNvPr>
          <p:cNvSpPr txBox="1"/>
          <p:nvPr/>
        </p:nvSpPr>
        <p:spPr>
          <a:xfrm>
            <a:off x="2394857" y="5263991"/>
            <a:ext cx="304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chemeClr val="bg2">
                    <a:lumMod val="50000"/>
                  </a:schemeClr>
                </a:solidFill>
                <a:effectLst/>
                <a:latin typeface="NanumBarunGothic"/>
              </a:rPr>
              <a:t>2021 </a:t>
            </a:r>
            <a:r>
              <a:rPr lang="ko-KR" altLang="en-US" sz="1000" b="0" i="0" dirty="0">
                <a:solidFill>
                  <a:schemeClr val="bg2">
                    <a:lumMod val="50000"/>
                  </a:schemeClr>
                </a:solidFill>
                <a:effectLst/>
                <a:latin typeface="NanumBarunGothic"/>
              </a:rPr>
              <a:t>게임이용자 실태조사 </a:t>
            </a:r>
            <a:r>
              <a:rPr lang="en-US" altLang="ko-KR" sz="1000" b="0" i="0" dirty="0">
                <a:solidFill>
                  <a:schemeClr val="bg2">
                    <a:lumMod val="50000"/>
                  </a:schemeClr>
                </a:solidFill>
                <a:effectLst/>
                <a:latin typeface="NanumBarunGothic"/>
              </a:rPr>
              <a:t>– </a:t>
            </a:r>
            <a:r>
              <a:rPr lang="ko-KR" altLang="en-US" sz="10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NanumBarunGothic"/>
              </a:rPr>
              <a:t>한국컨텐츠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NanumBarunGothic"/>
              </a:rPr>
              <a:t>진흥원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69;p37">
            <a:extLst>
              <a:ext uri="{FF2B5EF4-FFF2-40B4-BE49-F238E27FC236}">
                <a16:creationId xmlns:a16="http://schemas.microsoft.com/office/drawing/2014/main" id="{C2C21433-290E-4A3A-A515-510B4DE39A1C}"/>
              </a:ext>
            </a:extLst>
          </p:cNvPr>
          <p:cNvSpPr/>
          <p:nvPr/>
        </p:nvSpPr>
        <p:spPr>
          <a:xfrm>
            <a:off x="7861063" y="3016163"/>
            <a:ext cx="4140437" cy="294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최근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PC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게임을 이용한 적이 있다고 응답한 이용자에게 주로 이용하는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PC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게임 장르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에 대해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개까지 응답하게 한 결과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'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롤플레잉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(RPG)'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과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'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슈팅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(FPS)'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이 높은 비중을 차지 하였음</a:t>
            </a:r>
            <a:endParaRPr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7F7F7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EED3-D194-4C28-A361-6AC86EB1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327672"/>
            <a:ext cx="7701898" cy="28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817765" y="716331"/>
            <a:ext cx="6556470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개발 배경 및 목표</a:t>
            </a:r>
            <a:endParaRPr lang="ru-RU" altLang="ko-KR" sz="6000" dirty="0">
              <a:latin typeface="+mj-ea"/>
              <a:ea typeface="+mj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36B75EB-655E-4A87-866C-1ECDB6132235}"/>
              </a:ext>
            </a:extLst>
          </p:cNvPr>
          <p:cNvSpPr txBox="1">
            <a:spLocks/>
          </p:cNvSpPr>
          <p:nvPr/>
        </p:nvSpPr>
        <p:spPr>
          <a:xfrm>
            <a:off x="1707538" y="2094120"/>
            <a:ext cx="8776923" cy="4715632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45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/>
            </a:pP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연구 개발 배경</a:t>
            </a: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/>
            </a:pP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최근 대세 슈팅게임의 재미를 경험하기 위해서는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숙달되고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절제되며 집중하는 플레이가 요구된다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/>
            </a:pP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이는 라이트 유저의 환경과 맞지 않다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lang="ko-KR" altLang="en-US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/>
            </a:pPr>
            <a:endParaRPr lang="ko-KR" altLang="en-US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342945" indent="-342945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/>
            </a:pP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연구 개발 목표</a:t>
            </a: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/>
            </a:pP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가볍게 게임을 하는 플레이어들을 만족시킬 단순하고 재미있는 슈팅게임의 개발이 필요하다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lang="ko-KR" altLang="en-US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743048" lvl="1" indent="-285787" ea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/>
            </a:pPr>
            <a:endParaRPr lang="ko-KR" altLang="en-US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084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107">
            <a:extLst>
              <a:ext uri="{FF2B5EF4-FFF2-40B4-BE49-F238E27FC236}">
                <a16:creationId xmlns:a16="http://schemas.microsoft.com/office/drawing/2014/main" id="{732A1B43-26EE-4842-A9C7-8D8E21BBA18F}"/>
              </a:ext>
            </a:extLst>
          </p:cNvPr>
          <p:cNvCxnSpPr>
            <a:cxnSpLocks/>
          </p:cNvCxnSpPr>
          <p:nvPr/>
        </p:nvCxnSpPr>
        <p:spPr>
          <a:xfrm>
            <a:off x="3446127" y="1835753"/>
            <a:ext cx="2972212" cy="0"/>
          </a:xfrm>
          <a:prstGeom prst="line">
            <a:avLst/>
          </a:prstGeom>
          <a:solidFill>
            <a:srgbClr val="737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A6B223E5-0D27-4BA9-8711-208956FCA473}"/>
              </a:ext>
            </a:extLst>
          </p:cNvPr>
          <p:cNvSpPr/>
          <p:nvPr/>
        </p:nvSpPr>
        <p:spPr>
          <a:xfrm>
            <a:off x="2268359" y="710889"/>
            <a:ext cx="7956645" cy="6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6000" dirty="0">
                <a:latin typeface="+mj-ea"/>
                <a:ea typeface="+mj-ea"/>
              </a:rPr>
              <a:t>관련 연구 및 사례</a:t>
            </a:r>
            <a:endParaRPr lang="ru-RU" altLang="ko-KR" sz="6000" dirty="0">
              <a:latin typeface="+mj-ea"/>
              <a:ea typeface="+mj-ea"/>
            </a:endParaRPr>
          </a:p>
        </p:txBody>
      </p:sp>
      <p:graphicFrame>
        <p:nvGraphicFramePr>
          <p:cNvPr id="50" name="표 10">
            <a:extLst>
              <a:ext uri="{FF2B5EF4-FFF2-40B4-BE49-F238E27FC236}">
                <a16:creationId xmlns:a16="http://schemas.microsoft.com/office/drawing/2014/main" id="{B392B1B9-95B0-42B7-8321-15CAD9DE3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39809"/>
              </p:ext>
            </p:extLst>
          </p:nvPr>
        </p:nvGraphicFramePr>
        <p:xfrm>
          <a:off x="2558540" y="1448602"/>
          <a:ext cx="7074920" cy="343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814">
                  <a:extLst>
                    <a:ext uri="{9D8B030D-6E8A-4147-A177-3AD203B41FA5}">
                      <a16:colId xmlns:a16="http://schemas.microsoft.com/office/drawing/2014/main" val="4072482867"/>
                    </a:ext>
                  </a:extLst>
                </a:gridCol>
                <a:gridCol w="2060788">
                  <a:extLst>
                    <a:ext uri="{9D8B030D-6E8A-4147-A177-3AD203B41FA5}">
                      <a16:colId xmlns:a16="http://schemas.microsoft.com/office/drawing/2014/main" val="2625881982"/>
                    </a:ext>
                  </a:extLst>
                </a:gridCol>
                <a:gridCol w="820292">
                  <a:extLst>
                    <a:ext uri="{9D8B030D-6E8A-4147-A177-3AD203B41FA5}">
                      <a16:colId xmlns:a16="http://schemas.microsoft.com/office/drawing/2014/main" val="910548097"/>
                    </a:ext>
                  </a:extLst>
                </a:gridCol>
                <a:gridCol w="2737026">
                  <a:extLst>
                    <a:ext uri="{9D8B030D-6E8A-4147-A177-3AD203B41FA5}">
                      <a16:colId xmlns:a16="http://schemas.microsoft.com/office/drawing/2014/main" val="3350667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기존 사례 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차별 및 개선점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78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그래픽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카툰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렌더링의 </a:t>
                      </a:r>
                      <a:endParaRPr lang="en-US" altLang="ko-KR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그래픽 스타일을 사용하였다</a:t>
                      </a:r>
                      <a:r>
                        <a:rPr lang="en-US" altLang="ko-KR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카툰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렌더링과 실사 렌더링이 </a:t>
                      </a:r>
                      <a:endParaRPr lang="en-US" altLang="ko-KR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혼합된 그래픽 스타일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을 사용하여</a:t>
                      </a:r>
                      <a:endParaRPr lang="en-US" altLang="ko-KR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사용자들에게 </a:t>
                      </a: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더 풍부하고 깊은 </a:t>
                      </a:r>
                      <a:endParaRPr lang="en-US" altLang="ko-KR" sz="1050" b="1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미적 요소를 제공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한다</a:t>
                      </a:r>
                      <a:r>
                        <a:rPr lang="en-US" altLang="ko-KR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3766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멀티플레이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인 </a:t>
                      </a:r>
                      <a:r>
                        <a:rPr lang="ko-KR" altLang="en-US" sz="105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싱글플레이</a:t>
                      </a:r>
                      <a:endParaRPr lang="en-US" altLang="ko-KR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1~4</a:t>
                      </a: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인 멀티환경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을 제공하여</a:t>
                      </a:r>
                      <a:endParaRPr lang="en-US" altLang="ko-KR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지인과의 </a:t>
                      </a: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협동 플레이의 </a:t>
                      </a:r>
                      <a:endParaRPr lang="en-US" altLang="ko-KR" sz="1050" b="1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재미를 제공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한다</a:t>
                      </a:r>
                      <a:r>
                        <a:rPr lang="en-US" altLang="ko-KR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71462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물리효과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관련 내용 없음</a:t>
                      </a:r>
                      <a:r>
                        <a:rPr lang="en-US" altLang="ko-KR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물리적 파괴 기능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을 추가하여</a:t>
                      </a:r>
                      <a:endParaRPr lang="en-US" altLang="ko-KR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시각적인 </a:t>
                      </a:r>
                      <a:r>
                        <a:rPr lang="ko-KR" altLang="en-US" sz="1050" b="1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재미</a:t>
                      </a:r>
                      <a:r>
                        <a:rPr lang="ko-KR" altLang="en-US" sz="105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뿐만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아니라</a:t>
                      </a:r>
                      <a:endParaRPr lang="en-US" altLang="ko-KR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스테이지가 동적으로 변하여 </a:t>
                      </a:r>
                      <a:endParaRPr lang="en-US" altLang="ko-KR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상황에 따라 전략전술이 바뀌는 </a:t>
                      </a:r>
                      <a:endParaRPr lang="en-US" altLang="ko-KR" sz="1050" b="1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게임의 재미를 제공</a:t>
                      </a:r>
                      <a:r>
                        <a:rPr lang="ko-KR" altLang="en-US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한다</a:t>
                      </a:r>
                      <a:r>
                        <a:rPr lang="en-US" altLang="ko-KR" sz="105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05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61553"/>
                  </a:ext>
                </a:extLst>
              </a:tr>
            </a:tbl>
          </a:graphicData>
        </a:graphic>
      </p:graphicFrame>
      <p:pic>
        <p:nvPicPr>
          <p:cNvPr id="51" name="그림 50" descr="실외, 대지이(가) 표시된 사진&#10;&#10;자동 생성된 설명">
            <a:extLst>
              <a:ext uri="{FF2B5EF4-FFF2-40B4-BE49-F238E27FC236}">
                <a16:creationId xmlns:a16="http://schemas.microsoft.com/office/drawing/2014/main" id="{F7A335D7-0E11-4856-B01A-D96D41E68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59" y="5110908"/>
            <a:ext cx="2456259" cy="13810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2" name="그림 51" descr="텍스트, 도로, 실외이(가) 표시된 사진&#10;&#10;자동 생성된 설명">
            <a:extLst>
              <a:ext uri="{FF2B5EF4-FFF2-40B4-BE49-F238E27FC236}">
                <a16:creationId xmlns:a16="http://schemas.microsoft.com/office/drawing/2014/main" id="{5B264157-F26E-43E6-8078-BD28808D9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16" y="5114955"/>
            <a:ext cx="2436499" cy="13725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3" name="그림 52" descr="쇼지이(가) 표시된 사진&#10;&#10;자동 생성된 설명">
            <a:extLst>
              <a:ext uri="{FF2B5EF4-FFF2-40B4-BE49-F238E27FC236}">
                <a16:creationId xmlns:a16="http://schemas.microsoft.com/office/drawing/2014/main" id="{D55D4ED9-FBE3-44FD-BF53-BF8635B23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13" y="5110908"/>
            <a:ext cx="2436499" cy="13725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482E79C5-972D-4C84-A122-080FFA3C5FE0}"/>
              </a:ext>
            </a:extLst>
          </p:cNvPr>
          <p:cNvSpPr/>
          <p:nvPr/>
        </p:nvSpPr>
        <p:spPr>
          <a:xfrm>
            <a:off x="6265247" y="2065312"/>
            <a:ext cx="504189" cy="516463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600" b="0" i="0" u="none" strike="noStrike" cap="none" normalizeH="0" baseline="0">
              <a:solidFill>
                <a:schemeClr val="tx2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0A292E42-B3C2-4D48-8175-064EB4679FFB}"/>
              </a:ext>
            </a:extLst>
          </p:cNvPr>
          <p:cNvSpPr/>
          <p:nvPr/>
        </p:nvSpPr>
        <p:spPr>
          <a:xfrm>
            <a:off x="6265247" y="2912537"/>
            <a:ext cx="504189" cy="516463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600" b="0" i="0" u="none" strike="noStrike" cap="none" normalizeH="0" baseline="0">
              <a:solidFill>
                <a:schemeClr val="tx2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EC07466D-E86A-4FA8-80DA-57E52CBAF639}"/>
              </a:ext>
            </a:extLst>
          </p:cNvPr>
          <p:cNvSpPr/>
          <p:nvPr/>
        </p:nvSpPr>
        <p:spPr>
          <a:xfrm>
            <a:off x="6246681" y="4017994"/>
            <a:ext cx="504189" cy="516463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600" b="0" i="0" u="none" strike="noStrike" cap="none" normalizeH="0" baseline="0">
              <a:solidFill>
                <a:schemeClr val="tx2"/>
              </a:solidFill>
              <a:effectLst/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331777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alf Frame 8">
            <a:extLst>
              <a:ext uri="{FF2B5EF4-FFF2-40B4-BE49-F238E27FC236}">
                <a16:creationId xmlns:a16="http://schemas.microsoft.com/office/drawing/2014/main" id="{507C7EE4-169E-4C43-B48E-5C0A91B05BC4}"/>
              </a:ext>
            </a:extLst>
          </p:cNvPr>
          <p:cNvSpPr/>
          <p:nvPr/>
        </p:nvSpPr>
        <p:spPr>
          <a:xfrm>
            <a:off x="368536" y="364411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0" name="Half Frame 13">
            <a:extLst>
              <a:ext uri="{FF2B5EF4-FFF2-40B4-BE49-F238E27FC236}">
                <a16:creationId xmlns:a16="http://schemas.microsoft.com/office/drawing/2014/main" id="{066B99AE-C636-4E02-AB27-ECD5C7C40C49}"/>
              </a:ext>
            </a:extLst>
          </p:cNvPr>
          <p:cNvSpPr/>
          <p:nvPr/>
        </p:nvSpPr>
        <p:spPr>
          <a:xfrm rot="16200000" flipH="1" flipV="1">
            <a:off x="9852063" y="434664"/>
            <a:ext cx="2026321" cy="1916480"/>
          </a:xfrm>
          <a:prstGeom prst="halfFrame">
            <a:avLst>
              <a:gd name="adj1" fmla="val 19820"/>
              <a:gd name="adj2" fmla="val 1995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E68EAC4B-5F99-4D28-9E4B-7BF27ED2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44" y="758008"/>
            <a:ext cx="6771290" cy="823848"/>
          </a:xfrm>
        </p:spPr>
        <p:txBody>
          <a:bodyPr/>
          <a:lstStyle/>
          <a:p>
            <a:r>
              <a:rPr lang="ko-KR" altLang="en-US" dirty="0"/>
              <a:t>네트워크 구상도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558D1CA-9D21-4D67-AA2D-836337B0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931" y="509501"/>
            <a:ext cx="5409228" cy="61356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FE7C5C-60FE-4B14-BC70-AAA3A808DBC4}"/>
              </a:ext>
            </a:extLst>
          </p:cNvPr>
          <p:cNvSpPr/>
          <p:nvPr/>
        </p:nvSpPr>
        <p:spPr>
          <a:xfrm>
            <a:off x="1534886" y="1877786"/>
            <a:ext cx="2481943" cy="110217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 연결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AF421C-D37C-49EA-8862-93F7F74E92D2}"/>
              </a:ext>
            </a:extLst>
          </p:cNvPr>
          <p:cNvSpPr/>
          <p:nvPr/>
        </p:nvSpPr>
        <p:spPr>
          <a:xfrm>
            <a:off x="1534886" y="3635829"/>
            <a:ext cx="2481943" cy="110217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매치매이킹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0455E-7032-48A5-BFD8-A6AF29434BDE}"/>
              </a:ext>
            </a:extLst>
          </p:cNvPr>
          <p:cNvSpPr/>
          <p:nvPr/>
        </p:nvSpPr>
        <p:spPr>
          <a:xfrm>
            <a:off x="1534886" y="5393872"/>
            <a:ext cx="2481943" cy="110217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내 동기화</a:t>
            </a: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9AB39718-7727-4937-94B5-050ECC07548F}"/>
              </a:ext>
            </a:extLst>
          </p:cNvPr>
          <p:cNvSpPr/>
          <p:nvPr/>
        </p:nvSpPr>
        <p:spPr>
          <a:xfrm>
            <a:off x="2490107" y="3038475"/>
            <a:ext cx="571500" cy="538843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311E06F7-090C-4966-A80C-A3853879BD38}"/>
              </a:ext>
            </a:extLst>
          </p:cNvPr>
          <p:cNvSpPr/>
          <p:nvPr/>
        </p:nvSpPr>
        <p:spPr>
          <a:xfrm>
            <a:off x="2490107" y="4855028"/>
            <a:ext cx="571500" cy="538843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8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25DA01"/>
            </a:gs>
            <a:gs pos="100000">
              <a:srgbClr val="157D00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</TotalTime>
  <Words>1488</Words>
  <Application>Microsoft Office PowerPoint</Application>
  <PresentationFormat>와이드스크린</PresentationFormat>
  <Paragraphs>362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HY견고딕</vt:lpstr>
      <vt:lpstr>NanumBarunGothic</vt:lpstr>
      <vt:lpstr>맑은 고딕</vt:lpstr>
      <vt:lpstr>Arial</vt:lpstr>
      <vt:lpstr>Calibri</vt:lpstr>
      <vt:lpstr>Calibri Light</vt:lpstr>
      <vt:lpstr>Cambria Math</vt:lpstr>
      <vt:lpstr>Georgia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네트워크 구상도 </vt:lpstr>
      <vt:lpstr>서버 연결 </vt:lpstr>
      <vt:lpstr>게임 내 동기화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오 동호</cp:lastModifiedBy>
  <cp:revision>140</cp:revision>
  <dcterms:created xsi:type="dcterms:W3CDTF">2020-10-05T07:12:56Z</dcterms:created>
  <dcterms:modified xsi:type="dcterms:W3CDTF">2022-03-07T13:45:14Z</dcterms:modified>
</cp:coreProperties>
</file>